
<file path=[Content_Types].xml><?xml version="1.0" encoding="utf-8"?>
<Types xmlns="http://schemas.openxmlformats.org/package/2006/content-types">
  <Default Extension="emf" ContentType="image/x-emf"/>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85" r:id="rId4"/>
  </p:sldMasterIdLst>
  <p:notesMasterIdLst>
    <p:notesMasterId r:id="rId21"/>
  </p:notesMasterIdLst>
  <p:sldIdLst>
    <p:sldId id="1881376706" r:id="rId5"/>
    <p:sldId id="256" r:id="rId6"/>
    <p:sldId id="1881376703" r:id="rId7"/>
    <p:sldId id="1881376704" r:id="rId8"/>
    <p:sldId id="1087" r:id="rId9"/>
    <p:sldId id="1881376688" r:id="rId10"/>
    <p:sldId id="1881376710" r:id="rId11"/>
    <p:sldId id="1881376713" r:id="rId12"/>
    <p:sldId id="1881376707" r:id="rId13"/>
    <p:sldId id="1881376708" r:id="rId14"/>
    <p:sldId id="1881376691" r:id="rId15"/>
    <p:sldId id="1881376689" r:id="rId16"/>
    <p:sldId id="1881376714" r:id="rId17"/>
    <p:sldId id="386" r:id="rId18"/>
    <p:sldId id="1881376711" r:id="rId19"/>
    <p:sldId id="1881376715"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3FCF32-EF20-421F-AE81-2480C0C3C78B}" v="40" dt="2024-03-06T10:51:37.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8593" autoAdjust="0"/>
  </p:normalViewPr>
  <p:slideViewPr>
    <p:cSldViewPr snapToGrid="0">
      <p:cViewPr varScale="1">
        <p:scale>
          <a:sx n="59" d="100"/>
          <a:sy n="59" d="100"/>
        </p:scale>
        <p:origin x="1478" y="53"/>
      </p:cViewPr>
      <p:guideLst/>
    </p:cSldViewPr>
  </p:slideViewPr>
  <p:notesTextViewPr>
    <p:cViewPr>
      <p:scale>
        <a:sx n="200" d="100"/>
        <a:sy n="200" d="100"/>
      </p:scale>
      <p:origin x="0" y="0"/>
    </p:cViewPr>
  </p:notesTextViewPr>
  <p:sorterViewPr>
    <p:cViewPr varScale="1">
      <p:scale>
        <a:sx n="100" d="100"/>
        <a:sy n="100" d="100"/>
      </p:scale>
      <p:origin x="0" y="-189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ben ter Riet" userId="3ac6bf19-0280-481e-9025-ee7d4fbb1be3" providerId="ADAL" clId="{8E3FCF32-EF20-421F-AE81-2480C0C3C78B}"/>
    <pc:docChg chg="undo custSel addSld delSld modSld sldOrd">
      <pc:chgData name="Gerben ter Riet" userId="3ac6bf19-0280-481e-9025-ee7d4fbb1be3" providerId="ADAL" clId="{8E3FCF32-EF20-421F-AE81-2480C0C3C78B}" dt="2024-03-06T10:58:39.686" v="1515"/>
      <pc:docMkLst>
        <pc:docMk/>
      </pc:docMkLst>
      <pc:sldChg chg="modSp mod modNotesTx">
        <pc:chgData name="Gerben ter Riet" userId="3ac6bf19-0280-481e-9025-ee7d4fbb1be3" providerId="ADAL" clId="{8E3FCF32-EF20-421F-AE81-2480C0C3C78B}" dt="2024-03-06T05:57:30.533" v="962" actId="20577"/>
        <pc:sldMkLst>
          <pc:docMk/>
          <pc:sldMk cId="821941159" sldId="256"/>
        </pc:sldMkLst>
        <pc:spChg chg="mod">
          <ac:chgData name="Gerben ter Riet" userId="3ac6bf19-0280-481e-9025-ee7d4fbb1be3" providerId="ADAL" clId="{8E3FCF32-EF20-421F-AE81-2480C0C3C78B}" dt="2024-03-06T05:57:30.533" v="962" actId="20577"/>
          <ac:spMkLst>
            <pc:docMk/>
            <pc:sldMk cId="821941159" sldId="256"/>
            <ac:spMk id="3" creationId="{B1C6B45B-835E-50E1-0806-10C025173F99}"/>
          </ac:spMkLst>
        </pc:spChg>
      </pc:sldChg>
      <pc:sldChg chg="modNotesTx">
        <pc:chgData name="Gerben ter Riet" userId="3ac6bf19-0280-481e-9025-ee7d4fbb1be3" providerId="ADAL" clId="{8E3FCF32-EF20-421F-AE81-2480C0C3C78B}" dt="2024-03-06T10:28:09.129" v="967"/>
        <pc:sldMkLst>
          <pc:docMk/>
          <pc:sldMk cId="662070208" sldId="386"/>
        </pc:sldMkLst>
      </pc:sldChg>
      <pc:sldChg chg="modNotesTx">
        <pc:chgData name="Gerben ter Riet" userId="3ac6bf19-0280-481e-9025-ee7d4fbb1be3" providerId="ADAL" clId="{8E3FCF32-EF20-421F-AE81-2480C0C3C78B}" dt="2024-03-06T10:58:39.686" v="1515"/>
        <pc:sldMkLst>
          <pc:docMk/>
          <pc:sldMk cId="631628695" sldId="1881376688"/>
        </pc:sldMkLst>
      </pc:sldChg>
      <pc:sldChg chg="addSp delSp modSp mod">
        <pc:chgData name="Gerben ter Riet" userId="3ac6bf19-0280-481e-9025-ee7d4fbb1be3" providerId="ADAL" clId="{8E3FCF32-EF20-421F-AE81-2480C0C3C78B}" dt="2024-03-05T16:31:24.011" v="168" actId="26606"/>
        <pc:sldMkLst>
          <pc:docMk/>
          <pc:sldMk cId="1002642329" sldId="1881376689"/>
        </pc:sldMkLst>
        <pc:spChg chg="mod ord">
          <ac:chgData name="Gerben ter Riet" userId="3ac6bf19-0280-481e-9025-ee7d4fbb1be3" providerId="ADAL" clId="{8E3FCF32-EF20-421F-AE81-2480C0C3C78B}" dt="2024-03-05T16:31:24.011" v="168" actId="26606"/>
          <ac:spMkLst>
            <pc:docMk/>
            <pc:sldMk cId="1002642329" sldId="1881376689"/>
            <ac:spMk id="2" creationId="{CF73D2FB-10B7-4B69-BE9C-905F9C802735}"/>
          </ac:spMkLst>
        </pc:spChg>
        <pc:spChg chg="del">
          <ac:chgData name="Gerben ter Riet" userId="3ac6bf19-0280-481e-9025-ee7d4fbb1be3" providerId="ADAL" clId="{8E3FCF32-EF20-421F-AE81-2480C0C3C78B}" dt="2024-03-05T16:31:24.011" v="168" actId="26606"/>
          <ac:spMkLst>
            <pc:docMk/>
            <pc:sldMk cId="1002642329" sldId="1881376689"/>
            <ac:spMk id="23" creationId="{D12DDE76-C203-4047-9998-63900085B5E8}"/>
          </ac:spMkLst>
        </pc:spChg>
        <pc:spChg chg="add">
          <ac:chgData name="Gerben ter Riet" userId="3ac6bf19-0280-481e-9025-ee7d4fbb1be3" providerId="ADAL" clId="{8E3FCF32-EF20-421F-AE81-2480C0C3C78B}" dt="2024-03-05T16:31:24.011" v="168" actId="26606"/>
          <ac:spMkLst>
            <pc:docMk/>
            <pc:sldMk cId="1002642329" sldId="1881376689"/>
            <ac:spMk id="28" creationId="{B9D7E975-9161-4F2D-AC53-69E1912F6B5D}"/>
          </ac:spMkLst>
        </pc:spChg>
        <pc:spChg chg="add">
          <ac:chgData name="Gerben ter Riet" userId="3ac6bf19-0280-481e-9025-ee7d4fbb1be3" providerId="ADAL" clId="{8E3FCF32-EF20-421F-AE81-2480C0C3C78B}" dt="2024-03-05T16:31:24.011" v="168" actId="26606"/>
          <ac:spMkLst>
            <pc:docMk/>
            <pc:sldMk cId="1002642329" sldId="1881376689"/>
            <ac:spMk id="30" creationId="{827DC2C4-B485-428A-BF4A-472D2967F47F}"/>
          </ac:spMkLst>
        </pc:spChg>
        <pc:spChg chg="add">
          <ac:chgData name="Gerben ter Riet" userId="3ac6bf19-0280-481e-9025-ee7d4fbb1be3" providerId="ADAL" clId="{8E3FCF32-EF20-421F-AE81-2480C0C3C78B}" dt="2024-03-05T16:31:24.011" v="168" actId="26606"/>
          <ac:spMkLst>
            <pc:docMk/>
            <pc:sldMk cId="1002642329" sldId="1881376689"/>
            <ac:spMk id="32" creationId="{463E6235-1649-4B47-9862-4026FC473B6F}"/>
          </ac:spMkLst>
        </pc:spChg>
        <pc:picChg chg="mod">
          <ac:chgData name="Gerben ter Riet" userId="3ac6bf19-0280-481e-9025-ee7d4fbb1be3" providerId="ADAL" clId="{8E3FCF32-EF20-421F-AE81-2480C0C3C78B}" dt="2024-03-05T16:31:24.011" v="168" actId="26606"/>
          <ac:picMkLst>
            <pc:docMk/>
            <pc:sldMk cId="1002642329" sldId="1881376689"/>
            <ac:picMk id="7" creationId="{C0A78452-7DF7-856A-80AA-E296B9961846}"/>
          </ac:picMkLst>
        </pc:picChg>
      </pc:sldChg>
      <pc:sldChg chg="del ord">
        <pc:chgData name="Gerben ter Riet" userId="3ac6bf19-0280-481e-9025-ee7d4fbb1be3" providerId="ADAL" clId="{8E3FCF32-EF20-421F-AE81-2480C0C3C78B}" dt="2024-03-05T21:29:47.545" v="573" actId="2696"/>
        <pc:sldMkLst>
          <pc:docMk/>
          <pc:sldMk cId="5524108" sldId="1881376703"/>
        </pc:sldMkLst>
      </pc:sldChg>
      <pc:sldChg chg="add modNotesTx">
        <pc:chgData name="Gerben ter Riet" userId="3ac6bf19-0280-481e-9025-ee7d4fbb1be3" providerId="ADAL" clId="{8E3FCF32-EF20-421F-AE81-2480C0C3C78B}" dt="2024-03-05T21:31:54.820" v="583" actId="20577"/>
        <pc:sldMkLst>
          <pc:docMk/>
          <pc:sldMk cId="2351207082" sldId="1881376703"/>
        </pc:sldMkLst>
      </pc:sldChg>
      <pc:sldChg chg="addSp delSp add del setBg delDesignElem">
        <pc:chgData name="Gerben ter Riet" userId="3ac6bf19-0280-481e-9025-ee7d4fbb1be3" providerId="ADAL" clId="{8E3FCF32-EF20-421F-AE81-2480C0C3C78B}" dt="2024-03-05T21:29:59.069" v="576"/>
        <pc:sldMkLst>
          <pc:docMk/>
          <pc:sldMk cId="3028257457" sldId="1881376703"/>
        </pc:sldMkLst>
        <pc:spChg chg="add del">
          <ac:chgData name="Gerben ter Riet" userId="3ac6bf19-0280-481e-9025-ee7d4fbb1be3" providerId="ADAL" clId="{8E3FCF32-EF20-421F-AE81-2480C0C3C78B}" dt="2024-03-05T21:29:59.069" v="576"/>
          <ac:spMkLst>
            <pc:docMk/>
            <pc:sldMk cId="3028257457" sldId="1881376703"/>
            <ac:spMk id="27" creationId="{1707FC24-6981-43D9-B525-C7832BA22463}"/>
          </ac:spMkLst>
        </pc:spChg>
      </pc:sldChg>
      <pc:sldChg chg="addSp delSp modSp mod modNotesTx">
        <pc:chgData name="Gerben ter Riet" userId="3ac6bf19-0280-481e-9025-ee7d4fbb1be3" providerId="ADAL" clId="{8E3FCF32-EF20-421F-AE81-2480C0C3C78B}" dt="2024-03-06T10:32:30.274" v="976"/>
        <pc:sldMkLst>
          <pc:docMk/>
          <pc:sldMk cId="3029300323" sldId="1881376704"/>
        </pc:sldMkLst>
        <pc:spChg chg="add mod ord">
          <ac:chgData name="Gerben ter Riet" userId="3ac6bf19-0280-481e-9025-ee7d4fbb1be3" providerId="ADAL" clId="{8E3FCF32-EF20-421F-AE81-2480C0C3C78B}" dt="2024-03-05T16:19:14.601" v="65" actId="207"/>
          <ac:spMkLst>
            <pc:docMk/>
            <pc:sldMk cId="3029300323" sldId="1881376704"/>
            <ac:spMk id="15" creationId="{A0E76EAA-DB99-828D-E049-63E79B385141}"/>
          </ac:spMkLst>
        </pc:spChg>
        <pc:spChg chg="add del">
          <ac:chgData name="Gerben ter Riet" userId="3ac6bf19-0280-481e-9025-ee7d4fbb1be3" providerId="ADAL" clId="{8E3FCF32-EF20-421F-AE81-2480C0C3C78B}" dt="2024-03-05T16:20:15.963" v="69" actId="478"/>
          <ac:spMkLst>
            <pc:docMk/>
            <pc:sldMk cId="3029300323" sldId="1881376704"/>
            <ac:spMk id="18" creationId="{08592B53-673E-271C-9611-3F5EAB965107}"/>
          </ac:spMkLst>
        </pc:spChg>
        <pc:spChg chg="add mod">
          <ac:chgData name="Gerben ter Riet" userId="3ac6bf19-0280-481e-9025-ee7d4fbb1be3" providerId="ADAL" clId="{8E3FCF32-EF20-421F-AE81-2480C0C3C78B}" dt="2024-03-05T16:23:03.950" v="125" actId="207"/>
          <ac:spMkLst>
            <pc:docMk/>
            <pc:sldMk cId="3029300323" sldId="1881376704"/>
            <ac:spMk id="20" creationId="{EDB92E48-05DA-DF6C-2D4E-4AD7A74D6CE2}"/>
          </ac:spMkLst>
        </pc:spChg>
        <pc:picChg chg="mod">
          <ac:chgData name="Gerben ter Riet" userId="3ac6bf19-0280-481e-9025-ee7d4fbb1be3" providerId="ADAL" clId="{8E3FCF32-EF20-421F-AE81-2480C0C3C78B}" dt="2024-03-05T16:16:52.617" v="0" actId="1076"/>
          <ac:picMkLst>
            <pc:docMk/>
            <pc:sldMk cId="3029300323" sldId="1881376704"/>
            <ac:picMk id="9" creationId="{A47B685A-DF1D-9E14-1A60-FBB216CEC8D6}"/>
          </ac:picMkLst>
        </pc:picChg>
      </pc:sldChg>
      <pc:sldChg chg="ord modNotesTx">
        <pc:chgData name="Gerben ter Riet" userId="3ac6bf19-0280-481e-9025-ee7d4fbb1be3" providerId="ADAL" clId="{8E3FCF32-EF20-421F-AE81-2480C0C3C78B}" dt="2024-03-06T07:19:32.281" v="964"/>
        <pc:sldMkLst>
          <pc:docMk/>
          <pc:sldMk cId="3587532092" sldId="1881376706"/>
        </pc:sldMkLst>
      </pc:sldChg>
      <pc:sldChg chg="modNotesTx">
        <pc:chgData name="Gerben ter Riet" userId="3ac6bf19-0280-481e-9025-ee7d4fbb1be3" providerId="ADAL" clId="{8E3FCF32-EF20-421F-AE81-2480C0C3C78B}" dt="2024-03-05T21:41:34.480" v="792" actId="20577"/>
        <pc:sldMkLst>
          <pc:docMk/>
          <pc:sldMk cId="565757408" sldId="1881376707"/>
        </pc:sldMkLst>
      </pc:sldChg>
      <pc:sldChg chg="addSp delSp modSp new del mod setBg">
        <pc:chgData name="Gerben ter Riet" userId="3ac6bf19-0280-481e-9025-ee7d4fbb1be3" providerId="ADAL" clId="{8E3FCF32-EF20-421F-AE81-2480C0C3C78B}" dt="2024-03-05T16:26:17.166" v="133" actId="2696"/>
        <pc:sldMkLst>
          <pc:docMk/>
          <pc:sldMk cId="665551326" sldId="1881376707"/>
        </pc:sldMkLst>
        <pc:spChg chg="add">
          <ac:chgData name="Gerben ter Riet" userId="3ac6bf19-0280-481e-9025-ee7d4fbb1be3" providerId="ADAL" clId="{8E3FCF32-EF20-421F-AE81-2480C0C3C78B}" dt="2024-03-05T16:25:17.366" v="130" actId="26606"/>
          <ac:spMkLst>
            <pc:docMk/>
            <pc:sldMk cId="665551326" sldId="1881376707"/>
            <ac:spMk id="8" creationId="{22F15A2D-2324-487D-A02A-BF46C5C580EB}"/>
          </ac:spMkLst>
        </pc:spChg>
        <pc:spChg chg="add">
          <ac:chgData name="Gerben ter Riet" userId="3ac6bf19-0280-481e-9025-ee7d4fbb1be3" providerId="ADAL" clId="{8E3FCF32-EF20-421F-AE81-2480C0C3C78B}" dt="2024-03-05T16:25:17.366" v="130" actId="26606"/>
          <ac:spMkLst>
            <pc:docMk/>
            <pc:sldMk cId="665551326" sldId="1881376707"/>
            <ac:spMk id="10" creationId="{17A7F34E-D418-47E2-9F86-2C45BBC31210}"/>
          </ac:spMkLst>
        </pc:spChg>
        <pc:spChg chg="add">
          <ac:chgData name="Gerben ter Riet" userId="3ac6bf19-0280-481e-9025-ee7d4fbb1be3" providerId="ADAL" clId="{8E3FCF32-EF20-421F-AE81-2480C0C3C78B}" dt="2024-03-05T16:25:17.366" v="130" actId="26606"/>
          <ac:spMkLst>
            <pc:docMk/>
            <pc:sldMk cId="665551326" sldId="1881376707"/>
            <ac:spMk id="12" creationId="{2AEAFA59-923A-4F54-8B49-44C970BCC323}"/>
          </ac:spMkLst>
        </pc:spChg>
        <pc:picChg chg="add del mod">
          <ac:chgData name="Gerben ter Riet" userId="3ac6bf19-0280-481e-9025-ee7d4fbb1be3" providerId="ADAL" clId="{8E3FCF32-EF20-421F-AE81-2480C0C3C78B}" dt="2024-03-05T16:25:47.980" v="131" actId="478"/>
          <ac:picMkLst>
            <pc:docMk/>
            <pc:sldMk cId="665551326" sldId="1881376707"/>
            <ac:picMk id="3" creationId="{DF035E15-B3F7-E623-CB2F-65029241D9A8}"/>
          </ac:picMkLst>
        </pc:picChg>
        <pc:picChg chg="add mod">
          <ac:chgData name="Gerben ter Riet" userId="3ac6bf19-0280-481e-9025-ee7d4fbb1be3" providerId="ADAL" clId="{8E3FCF32-EF20-421F-AE81-2480C0C3C78B}" dt="2024-03-05T16:25:49.525" v="132"/>
          <ac:picMkLst>
            <pc:docMk/>
            <pc:sldMk cId="665551326" sldId="1881376707"/>
            <ac:picMk id="5" creationId="{B998A366-E6A1-1FA5-99A3-D0C4ED337505}"/>
          </ac:picMkLst>
        </pc:picChg>
      </pc:sldChg>
      <pc:sldChg chg="new del">
        <pc:chgData name="Gerben ter Riet" userId="3ac6bf19-0280-481e-9025-ee7d4fbb1be3" providerId="ADAL" clId="{8E3FCF32-EF20-421F-AE81-2480C0C3C78B}" dt="2024-03-05T16:24:48.490" v="127" actId="680"/>
        <pc:sldMkLst>
          <pc:docMk/>
          <pc:sldMk cId="1344178100" sldId="1881376707"/>
        </pc:sldMkLst>
      </pc:sldChg>
      <pc:sldChg chg="addSp delSp modSp new mod setBg modNotesTx">
        <pc:chgData name="Gerben ter Riet" userId="3ac6bf19-0280-481e-9025-ee7d4fbb1be3" providerId="ADAL" clId="{8E3FCF32-EF20-421F-AE81-2480C0C3C78B}" dt="2024-03-05T21:42:12.965" v="837" actId="20577"/>
        <pc:sldMkLst>
          <pc:docMk/>
          <pc:sldMk cId="2075662131" sldId="1881376708"/>
        </pc:sldMkLst>
        <pc:spChg chg="mod ord">
          <ac:chgData name="Gerben ter Riet" userId="3ac6bf19-0280-481e-9025-ee7d4fbb1be3" providerId="ADAL" clId="{8E3FCF32-EF20-421F-AE81-2480C0C3C78B}" dt="2024-03-05T16:30:43.296" v="167" actId="26606"/>
          <ac:spMkLst>
            <pc:docMk/>
            <pc:sldMk cId="2075662131" sldId="1881376708"/>
            <ac:spMk id="2" creationId="{AFF1A695-2D96-A5DA-44D1-2917F1AB4BBE}"/>
          </ac:spMkLst>
        </pc:spChg>
        <pc:spChg chg="del">
          <ac:chgData name="Gerben ter Riet" userId="3ac6bf19-0280-481e-9025-ee7d4fbb1be3" providerId="ADAL" clId="{8E3FCF32-EF20-421F-AE81-2480C0C3C78B}" dt="2024-03-05T16:28:38.164" v="146"/>
          <ac:spMkLst>
            <pc:docMk/>
            <pc:sldMk cId="2075662131" sldId="1881376708"/>
            <ac:spMk id="3" creationId="{134D8645-E02E-9181-0485-7F81A4DDCFC2}"/>
          </ac:spMkLst>
        </pc:spChg>
        <pc:spChg chg="add del mod">
          <ac:chgData name="Gerben ter Riet" userId="3ac6bf19-0280-481e-9025-ee7d4fbb1be3" providerId="ADAL" clId="{8E3FCF32-EF20-421F-AE81-2480C0C3C78B}" dt="2024-03-05T16:30:43.296" v="167" actId="26606"/>
          <ac:spMkLst>
            <pc:docMk/>
            <pc:sldMk cId="2075662131" sldId="1881376708"/>
            <ac:spMk id="7" creationId="{5F45DF6A-77C3-CFD1-1499-040D66CAE52D}"/>
          </ac:spMkLst>
        </pc:spChg>
        <pc:spChg chg="add">
          <ac:chgData name="Gerben ter Riet" userId="3ac6bf19-0280-481e-9025-ee7d4fbb1be3" providerId="ADAL" clId="{8E3FCF32-EF20-421F-AE81-2480C0C3C78B}" dt="2024-03-05T16:30:43.296" v="167" actId="26606"/>
          <ac:spMkLst>
            <pc:docMk/>
            <pc:sldMk cId="2075662131" sldId="1881376708"/>
            <ac:spMk id="14" creationId="{B9D7E975-9161-4F2D-AC53-69E1912F6B5D}"/>
          </ac:spMkLst>
        </pc:spChg>
        <pc:spChg chg="add">
          <ac:chgData name="Gerben ter Riet" userId="3ac6bf19-0280-481e-9025-ee7d4fbb1be3" providerId="ADAL" clId="{8E3FCF32-EF20-421F-AE81-2480C0C3C78B}" dt="2024-03-05T16:30:43.296" v="167" actId="26606"/>
          <ac:spMkLst>
            <pc:docMk/>
            <pc:sldMk cId="2075662131" sldId="1881376708"/>
            <ac:spMk id="16" creationId="{827DC2C4-B485-428A-BF4A-472D2967F47F}"/>
          </ac:spMkLst>
        </pc:spChg>
        <pc:spChg chg="add">
          <ac:chgData name="Gerben ter Riet" userId="3ac6bf19-0280-481e-9025-ee7d4fbb1be3" providerId="ADAL" clId="{8E3FCF32-EF20-421F-AE81-2480C0C3C78B}" dt="2024-03-05T16:30:43.296" v="167" actId="26606"/>
          <ac:spMkLst>
            <pc:docMk/>
            <pc:sldMk cId="2075662131" sldId="1881376708"/>
            <ac:spMk id="18" creationId="{463E6235-1649-4B47-9862-4026FC473B6F}"/>
          </ac:spMkLst>
        </pc:spChg>
        <pc:picChg chg="add del mod">
          <ac:chgData name="Gerben ter Riet" userId="3ac6bf19-0280-481e-9025-ee7d4fbb1be3" providerId="ADAL" clId="{8E3FCF32-EF20-421F-AE81-2480C0C3C78B}" dt="2024-03-05T21:35:37.019" v="615" actId="478"/>
          <ac:picMkLst>
            <pc:docMk/>
            <pc:sldMk cId="2075662131" sldId="1881376708"/>
            <ac:picMk id="3" creationId="{59A7B9C4-CA85-A43D-4488-437B120BFDC2}"/>
          </ac:picMkLst>
        </pc:picChg>
        <pc:picChg chg="add del mod">
          <ac:chgData name="Gerben ter Riet" userId="3ac6bf19-0280-481e-9025-ee7d4fbb1be3" providerId="ADAL" clId="{8E3FCF32-EF20-421F-AE81-2480C0C3C78B}" dt="2024-03-05T16:30:14.930" v="147" actId="478"/>
          <ac:picMkLst>
            <pc:docMk/>
            <pc:sldMk cId="2075662131" sldId="1881376708"/>
            <ac:picMk id="5" creationId="{898D6806-B593-C0EA-D439-AE8E0A0C9200}"/>
          </ac:picMkLst>
        </pc:picChg>
        <pc:picChg chg="add mod">
          <ac:chgData name="Gerben ter Riet" userId="3ac6bf19-0280-481e-9025-ee7d4fbb1be3" providerId="ADAL" clId="{8E3FCF32-EF20-421F-AE81-2480C0C3C78B}" dt="2024-03-05T21:35:06.379" v="612" actId="14100"/>
          <ac:picMkLst>
            <pc:docMk/>
            <pc:sldMk cId="2075662131" sldId="1881376708"/>
            <ac:picMk id="9" creationId="{B40E2EDC-73E0-8368-DEC8-DA4E6263A6B8}"/>
          </ac:picMkLst>
        </pc:picChg>
      </pc:sldChg>
      <pc:sldChg chg="addSp delSp modSp new del mod setBg">
        <pc:chgData name="Gerben ter Riet" userId="3ac6bf19-0280-481e-9025-ee7d4fbb1be3" providerId="ADAL" clId="{8E3FCF32-EF20-421F-AE81-2480C0C3C78B}" dt="2024-03-05T16:28:27.181" v="144" actId="47"/>
        <pc:sldMkLst>
          <pc:docMk/>
          <pc:sldMk cId="4265837514" sldId="1881376708"/>
        </pc:sldMkLst>
        <pc:spChg chg="add del">
          <ac:chgData name="Gerben ter Riet" userId="3ac6bf19-0280-481e-9025-ee7d4fbb1be3" providerId="ADAL" clId="{8E3FCF32-EF20-421F-AE81-2480C0C3C78B}" dt="2024-03-05T16:28:18.231" v="142" actId="26606"/>
          <ac:spMkLst>
            <pc:docMk/>
            <pc:sldMk cId="4265837514" sldId="1881376708"/>
            <ac:spMk id="8" creationId="{22F15A2D-2324-487D-A02A-BF46C5C580EB}"/>
          </ac:spMkLst>
        </pc:spChg>
        <pc:spChg chg="add del">
          <ac:chgData name="Gerben ter Riet" userId="3ac6bf19-0280-481e-9025-ee7d4fbb1be3" providerId="ADAL" clId="{8E3FCF32-EF20-421F-AE81-2480C0C3C78B}" dt="2024-03-05T16:28:18.231" v="142" actId="26606"/>
          <ac:spMkLst>
            <pc:docMk/>
            <pc:sldMk cId="4265837514" sldId="1881376708"/>
            <ac:spMk id="10" creationId="{17A7F34E-D418-47E2-9F86-2C45BBC31210}"/>
          </ac:spMkLst>
        </pc:spChg>
        <pc:spChg chg="add del">
          <ac:chgData name="Gerben ter Riet" userId="3ac6bf19-0280-481e-9025-ee7d4fbb1be3" providerId="ADAL" clId="{8E3FCF32-EF20-421F-AE81-2480C0C3C78B}" dt="2024-03-05T16:28:18.231" v="142" actId="26606"/>
          <ac:spMkLst>
            <pc:docMk/>
            <pc:sldMk cId="4265837514" sldId="1881376708"/>
            <ac:spMk id="12" creationId="{2AEAFA59-923A-4F54-8B49-44C970BCC323}"/>
          </ac:spMkLst>
        </pc:spChg>
        <pc:spChg chg="add del">
          <ac:chgData name="Gerben ter Riet" userId="3ac6bf19-0280-481e-9025-ee7d4fbb1be3" providerId="ADAL" clId="{8E3FCF32-EF20-421F-AE81-2480C0C3C78B}" dt="2024-03-05T16:28:15.165" v="139" actId="26606"/>
          <ac:spMkLst>
            <pc:docMk/>
            <pc:sldMk cId="4265837514" sldId="1881376708"/>
            <ac:spMk id="17" creationId="{22F15A2D-2324-487D-A02A-BF46C5C580EB}"/>
          </ac:spMkLst>
        </pc:spChg>
        <pc:spChg chg="add del">
          <ac:chgData name="Gerben ter Riet" userId="3ac6bf19-0280-481e-9025-ee7d4fbb1be3" providerId="ADAL" clId="{8E3FCF32-EF20-421F-AE81-2480C0C3C78B}" dt="2024-03-05T16:28:15.165" v="139" actId="26606"/>
          <ac:spMkLst>
            <pc:docMk/>
            <pc:sldMk cId="4265837514" sldId="1881376708"/>
            <ac:spMk id="19" creationId="{17A7F34E-D418-47E2-9F86-2C45BBC31210}"/>
          </ac:spMkLst>
        </pc:spChg>
        <pc:spChg chg="add del">
          <ac:chgData name="Gerben ter Riet" userId="3ac6bf19-0280-481e-9025-ee7d4fbb1be3" providerId="ADAL" clId="{8E3FCF32-EF20-421F-AE81-2480C0C3C78B}" dt="2024-03-05T16:28:15.165" v="139" actId="26606"/>
          <ac:spMkLst>
            <pc:docMk/>
            <pc:sldMk cId="4265837514" sldId="1881376708"/>
            <ac:spMk id="21" creationId="{2AEAFA59-923A-4F54-8B49-44C970BCC323}"/>
          </ac:spMkLst>
        </pc:spChg>
        <pc:spChg chg="add del">
          <ac:chgData name="Gerben ter Riet" userId="3ac6bf19-0280-481e-9025-ee7d4fbb1be3" providerId="ADAL" clId="{8E3FCF32-EF20-421F-AE81-2480C0C3C78B}" dt="2024-03-05T16:28:18.215" v="141" actId="26606"/>
          <ac:spMkLst>
            <pc:docMk/>
            <pc:sldMk cId="4265837514" sldId="1881376708"/>
            <ac:spMk id="23" creationId="{5D9FC6AC-4A12-4825-8ABE-0732B8EF4D16}"/>
          </ac:spMkLst>
        </pc:spChg>
        <pc:spChg chg="add">
          <ac:chgData name="Gerben ter Riet" userId="3ac6bf19-0280-481e-9025-ee7d4fbb1be3" providerId="ADAL" clId="{8E3FCF32-EF20-421F-AE81-2480C0C3C78B}" dt="2024-03-05T16:28:18.231" v="142" actId="26606"/>
          <ac:spMkLst>
            <pc:docMk/>
            <pc:sldMk cId="4265837514" sldId="1881376708"/>
            <ac:spMk id="25" creationId="{22F15A2D-2324-487D-A02A-BF46C5C580EB}"/>
          </ac:spMkLst>
        </pc:spChg>
        <pc:spChg chg="add">
          <ac:chgData name="Gerben ter Riet" userId="3ac6bf19-0280-481e-9025-ee7d4fbb1be3" providerId="ADAL" clId="{8E3FCF32-EF20-421F-AE81-2480C0C3C78B}" dt="2024-03-05T16:28:18.231" v="142" actId="26606"/>
          <ac:spMkLst>
            <pc:docMk/>
            <pc:sldMk cId="4265837514" sldId="1881376708"/>
            <ac:spMk id="26" creationId="{17A7F34E-D418-47E2-9F86-2C45BBC31210}"/>
          </ac:spMkLst>
        </pc:spChg>
        <pc:spChg chg="add">
          <ac:chgData name="Gerben ter Riet" userId="3ac6bf19-0280-481e-9025-ee7d4fbb1be3" providerId="ADAL" clId="{8E3FCF32-EF20-421F-AE81-2480C0C3C78B}" dt="2024-03-05T16:28:18.231" v="142" actId="26606"/>
          <ac:spMkLst>
            <pc:docMk/>
            <pc:sldMk cId="4265837514" sldId="1881376708"/>
            <ac:spMk id="27" creationId="{2AEAFA59-923A-4F54-8B49-44C970BCC323}"/>
          </ac:spMkLst>
        </pc:spChg>
        <pc:picChg chg="add mod">
          <ac:chgData name="Gerben ter Riet" userId="3ac6bf19-0280-481e-9025-ee7d4fbb1be3" providerId="ADAL" clId="{8E3FCF32-EF20-421F-AE81-2480C0C3C78B}" dt="2024-03-05T16:28:23.065" v="143" actId="14100"/>
          <ac:picMkLst>
            <pc:docMk/>
            <pc:sldMk cId="4265837514" sldId="1881376708"/>
            <ac:picMk id="3" creationId="{65636D58-F4F4-C888-CEE3-6203B47F86E6}"/>
          </ac:picMkLst>
        </pc:picChg>
      </pc:sldChg>
      <pc:sldChg chg="addSp delSp modSp new del">
        <pc:chgData name="Gerben ter Riet" userId="3ac6bf19-0280-481e-9025-ee7d4fbb1be3" providerId="ADAL" clId="{8E3FCF32-EF20-421F-AE81-2480C0C3C78B}" dt="2024-03-05T21:28:09.146" v="458" actId="47"/>
        <pc:sldMkLst>
          <pc:docMk/>
          <pc:sldMk cId="2556767702" sldId="1881376709"/>
        </pc:sldMkLst>
        <pc:picChg chg="add del mod">
          <ac:chgData name="Gerben ter Riet" userId="3ac6bf19-0280-481e-9025-ee7d4fbb1be3" providerId="ADAL" clId="{8E3FCF32-EF20-421F-AE81-2480C0C3C78B}" dt="2024-03-05T21:27:32.613" v="452" actId="21"/>
          <ac:picMkLst>
            <pc:docMk/>
            <pc:sldMk cId="2556767702" sldId="1881376709"/>
            <ac:picMk id="1026" creationId="{50AB12A2-F559-A7CD-2B68-280A1603F5EA}"/>
          </ac:picMkLst>
        </pc:picChg>
      </pc:sldChg>
      <pc:sldChg chg="addSp delSp add del setBg delDesignElem">
        <pc:chgData name="Gerben ter Riet" userId="3ac6bf19-0280-481e-9025-ee7d4fbb1be3" providerId="ADAL" clId="{8E3FCF32-EF20-421F-AE81-2480C0C3C78B}" dt="2024-03-05T21:33:19.278" v="601"/>
        <pc:sldMkLst>
          <pc:docMk/>
          <pc:sldMk cId="3507436436" sldId="1881376709"/>
        </pc:sldMkLst>
        <pc:spChg chg="add del">
          <ac:chgData name="Gerben ter Riet" userId="3ac6bf19-0280-481e-9025-ee7d4fbb1be3" providerId="ADAL" clId="{8E3FCF32-EF20-421F-AE81-2480C0C3C78B}" dt="2024-03-05T21:33:19.278" v="601"/>
          <ac:spMkLst>
            <pc:docMk/>
            <pc:sldMk cId="3507436436" sldId="1881376709"/>
            <ac:spMk id="8" creationId="{22F15A2D-2324-487D-A02A-BF46C5C580EB}"/>
          </ac:spMkLst>
        </pc:spChg>
        <pc:spChg chg="add del">
          <ac:chgData name="Gerben ter Riet" userId="3ac6bf19-0280-481e-9025-ee7d4fbb1be3" providerId="ADAL" clId="{8E3FCF32-EF20-421F-AE81-2480C0C3C78B}" dt="2024-03-05T21:33:19.278" v="601"/>
          <ac:spMkLst>
            <pc:docMk/>
            <pc:sldMk cId="3507436436" sldId="1881376709"/>
            <ac:spMk id="10" creationId="{17A7F34E-D418-47E2-9F86-2C45BBC31210}"/>
          </ac:spMkLst>
        </pc:spChg>
        <pc:spChg chg="add del">
          <ac:chgData name="Gerben ter Riet" userId="3ac6bf19-0280-481e-9025-ee7d4fbb1be3" providerId="ADAL" clId="{8E3FCF32-EF20-421F-AE81-2480C0C3C78B}" dt="2024-03-05T21:33:19.278" v="601"/>
          <ac:spMkLst>
            <pc:docMk/>
            <pc:sldMk cId="3507436436" sldId="1881376709"/>
            <ac:spMk id="12" creationId="{2AEAFA59-923A-4F54-8B49-44C970BCC323}"/>
          </ac:spMkLst>
        </pc:spChg>
      </pc:sldChg>
      <pc:sldChg chg="add del modNotesTx">
        <pc:chgData name="Gerben ter Riet" userId="3ac6bf19-0280-481e-9025-ee7d4fbb1be3" providerId="ADAL" clId="{8E3FCF32-EF20-421F-AE81-2480C0C3C78B}" dt="2024-03-05T21:33:01.506" v="596" actId="2696"/>
        <pc:sldMkLst>
          <pc:docMk/>
          <pc:sldMk cId="1532841518" sldId="1881376710"/>
        </pc:sldMkLst>
      </pc:sldChg>
      <pc:sldChg chg="addSp modSp new del">
        <pc:chgData name="Gerben ter Riet" userId="3ac6bf19-0280-481e-9025-ee7d4fbb1be3" providerId="ADAL" clId="{8E3FCF32-EF20-421F-AE81-2480C0C3C78B}" dt="2024-03-05T21:28:04.965" v="457" actId="2696"/>
        <pc:sldMkLst>
          <pc:docMk/>
          <pc:sldMk cId="2977359436" sldId="1881376710"/>
        </pc:sldMkLst>
        <pc:picChg chg="add mod">
          <ac:chgData name="Gerben ter Riet" userId="3ac6bf19-0280-481e-9025-ee7d4fbb1be3" providerId="ADAL" clId="{8E3FCF32-EF20-421F-AE81-2480C0C3C78B}" dt="2024-03-05T21:27:59.597" v="456" actId="14100"/>
          <ac:picMkLst>
            <pc:docMk/>
            <pc:sldMk cId="2977359436" sldId="1881376710"/>
            <ac:picMk id="4" creationId="{C4FB8EBE-7BB3-67F6-C339-4CE3A27BFFE8}"/>
          </ac:picMkLst>
        </pc:picChg>
      </pc:sldChg>
      <pc:sldChg chg="add del ord">
        <pc:chgData name="Gerben ter Riet" userId="3ac6bf19-0280-481e-9025-ee7d4fbb1be3" providerId="ADAL" clId="{8E3FCF32-EF20-421F-AE81-2480C0C3C78B}" dt="2024-03-05T21:33:25.783" v="604"/>
        <pc:sldMkLst>
          <pc:docMk/>
          <pc:sldMk cId="3138122644" sldId="1881376710"/>
        </pc:sldMkLst>
      </pc:sldChg>
      <pc:sldChg chg="addSp delSp modSp new mod setBg modNotesTx">
        <pc:chgData name="Gerben ter Riet" userId="3ac6bf19-0280-481e-9025-ee7d4fbb1be3" providerId="ADAL" clId="{8E3FCF32-EF20-421F-AE81-2480C0C3C78B}" dt="2024-03-06T10:30:31.368" v="972" actId="26606"/>
        <pc:sldMkLst>
          <pc:docMk/>
          <pc:sldMk cId="323429398" sldId="1881376711"/>
        </pc:sldMkLst>
        <pc:spChg chg="mod">
          <ac:chgData name="Gerben ter Riet" userId="3ac6bf19-0280-481e-9025-ee7d4fbb1be3" providerId="ADAL" clId="{8E3FCF32-EF20-421F-AE81-2480C0C3C78B}" dt="2024-03-06T10:30:31.368" v="972" actId="26606"/>
          <ac:spMkLst>
            <pc:docMk/>
            <pc:sldMk cId="323429398" sldId="1881376711"/>
            <ac:spMk id="2" creationId="{C7094013-1163-B1C3-8E53-189409BB9E89}"/>
          </ac:spMkLst>
        </pc:spChg>
        <pc:spChg chg="del">
          <ac:chgData name="Gerben ter Riet" userId="3ac6bf19-0280-481e-9025-ee7d4fbb1be3" providerId="ADAL" clId="{8E3FCF32-EF20-421F-AE81-2480C0C3C78B}" dt="2024-03-06T10:29:45.066" v="969" actId="22"/>
          <ac:spMkLst>
            <pc:docMk/>
            <pc:sldMk cId="323429398" sldId="1881376711"/>
            <ac:spMk id="3" creationId="{53CAADB0-AE9C-3216-D98A-655CBF61E0BD}"/>
          </ac:spMkLst>
        </pc:spChg>
        <pc:spChg chg="add">
          <ac:chgData name="Gerben ter Riet" userId="3ac6bf19-0280-481e-9025-ee7d4fbb1be3" providerId="ADAL" clId="{8E3FCF32-EF20-421F-AE81-2480C0C3C78B}" dt="2024-03-06T10:30:31.368" v="972" actId="26606"/>
          <ac:spMkLst>
            <pc:docMk/>
            <pc:sldMk cId="323429398" sldId="1881376711"/>
            <ac:spMk id="12" creationId="{F0087D53-9295-4463-AAE4-D5C626046E9F}"/>
          </ac:spMkLst>
        </pc:spChg>
        <pc:spChg chg="add">
          <ac:chgData name="Gerben ter Riet" userId="3ac6bf19-0280-481e-9025-ee7d4fbb1be3" providerId="ADAL" clId="{8E3FCF32-EF20-421F-AE81-2480C0C3C78B}" dt="2024-03-06T10:30:31.368" v="972" actId="26606"/>
          <ac:spMkLst>
            <pc:docMk/>
            <pc:sldMk cId="323429398" sldId="1881376711"/>
            <ac:spMk id="14" creationId="{D6A9C53F-5F90-40A5-8C85-5412D39C8C68}"/>
          </ac:spMkLst>
        </pc:spChg>
        <pc:picChg chg="add mod ord">
          <ac:chgData name="Gerben ter Riet" userId="3ac6bf19-0280-481e-9025-ee7d4fbb1be3" providerId="ADAL" clId="{8E3FCF32-EF20-421F-AE81-2480C0C3C78B}" dt="2024-03-06T10:30:31.368" v="972" actId="26606"/>
          <ac:picMkLst>
            <pc:docMk/>
            <pc:sldMk cId="323429398" sldId="1881376711"/>
            <ac:picMk id="5" creationId="{D8691544-1342-B752-B7BB-EC3847536F64}"/>
          </ac:picMkLst>
        </pc:picChg>
        <pc:picChg chg="add mod">
          <ac:chgData name="Gerben ter Riet" userId="3ac6bf19-0280-481e-9025-ee7d4fbb1be3" providerId="ADAL" clId="{8E3FCF32-EF20-421F-AE81-2480C0C3C78B}" dt="2024-03-06T10:30:31.368" v="972" actId="26606"/>
          <ac:picMkLst>
            <pc:docMk/>
            <pc:sldMk cId="323429398" sldId="1881376711"/>
            <ac:picMk id="7" creationId="{7E73D5A1-27F3-D1A2-F5A3-DC5CDDE7ECC7}"/>
          </ac:picMkLst>
        </pc:picChg>
      </pc:sldChg>
      <pc:sldChg chg="addSp modSp new del">
        <pc:chgData name="Gerben ter Riet" userId="3ac6bf19-0280-481e-9025-ee7d4fbb1be3" providerId="ADAL" clId="{8E3FCF32-EF20-421F-AE81-2480C0C3C78B}" dt="2024-03-05T21:35:32.431" v="614" actId="47"/>
        <pc:sldMkLst>
          <pc:docMk/>
          <pc:sldMk cId="1661748240" sldId="1881376711"/>
        </pc:sldMkLst>
        <pc:picChg chg="add mod">
          <ac:chgData name="Gerben ter Riet" userId="3ac6bf19-0280-481e-9025-ee7d4fbb1be3" providerId="ADAL" clId="{8E3FCF32-EF20-421F-AE81-2480C0C3C78B}" dt="2024-03-05T21:34:44.067" v="610"/>
          <ac:picMkLst>
            <pc:docMk/>
            <pc:sldMk cId="1661748240" sldId="1881376711"/>
            <ac:picMk id="2" creationId="{C29E32FE-BA59-A4BB-CDCA-01F35C8F6BFC}"/>
          </ac:picMkLst>
        </pc:picChg>
        <pc:picChg chg="add mod">
          <ac:chgData name="Gerben ter Riet" userId="3ac6bf19-0280-481e-9025-ee7d4fbb1be3" providerId="ADAL" clId="{8E3FCF32-EF20-421F-AE81-2480C0C3C78B}" dt="2024-03-05T21:35:12.949" v="613"/>
          <ac:picMkLst>
            <pc:docMk/>
            <pc:sldMk cId="1661748240" sldId="1881376711"/>
            <ac:picMk id="3" creationId="{FEE609DA-3AE5-3125-4A5F-0F08F6B33259}"/>
          </ac:picMkLst>
        </pc:picChg>
      </pc:sldChg>
      <pc:sldChg chg="addSp delSp modSp new del mod ord setBg">
        <pc:chgData name="Gerben ter Riet" userId="3ac6bf19-0280-481e-9025-ee7d4fbb1be3" providerId="ADAL" clId="{8E3FCF32-EF20-421F-AE81-2480C0C3C78B}" dt="2024-03-06T10:51:41.261" v="1507" actId="47"/>
        <pc:sldMkLst>
          <pc:docMk/>
          <pc:sldMk cId="2485728793" sldId="1881376712"/>
        </pc:sldMkLst>
        <pc:spChg chg="mod">
          <ac:chgData name="Gerben ter Riet" userId="3ac6bf19-0280-481e-9025-ee7d4fbb1be3" providerId="ADAL" clId="{8E3FCF32-EF20-421F-AE81-2480C0C3C78B}" dt="2024-03-06T10:33:54.226" v="980" actId="26606"/>
          <ac:spMkLst>
            <pc:docMk/>
            <pc:sldMk cId="2485728793" sldId="1881376712"/>
            <ac:spMk id="2" creationId="{3088E17F-B181-7886-0A83-32AAABD29C70}"/>
          </ac:spMkLst>
        </pc:spChg>
        <pc:spChg chg="del">
          <ac:chgData name="Gerben ter Riet" userId="3ac6bf19-0280-481e-9025-ee7d4fbb1be3" providerId="ADAL" clId="{8E3FCF32-EF20-421F-AE81-2480C0C3C78B}" dt="2024-03-06T10:33:37.475" v="978"/>
          <ac:spMkLst>
            <pc:docMk/>
            <pc:sldMk cId="2485728793" sldId="1881376712"/>
            <ac:spMk id="3" creationId="{6EF1FF50-9A20-9808-3491-50E2CAF09FCF}"/>
          </ac:spMkLst>
        </pc:spChg>
        <pc:spChg chg="add">
          <ac:chgData name="Gerben ter Riet" userId="3ac6bf19-0280-481e-9025-ee7d4fbb1be3" providerId="ADAL" clId="{8E3FCF32-EF20-421F-AE81-2480C0C3C78B}" dt="2024-03-06T10:33:54.226" v="980" actId="26606"/>
          <ac:spMkLst>
            <pc:docMk/>
            <pc:sldMk cId="2485728793" sldId="1881376712"/>
            <ac:spMk id="2055" creationId="{521C4EA8-6B83-4338-913D-D75D3C4F34D6}"/>
          </ac:spMkLst>
        </pc:spChg>
        <pc:spChg chg="add">
          <ac:chgData name="Gerben ter Riet" userId="3ac6bf19-0280-481e-9025-ee7d4fbb1be3" providerId="ADAL" clId="{8E3FCF32-EF20-421F-AE81-2480C0C3C78B}" dt="2024-03-06T10:33:54.226" v="980" actId="26606"/>
          <ac:spMkLst>
            <pc:docMk/>
            <pc:sldMk cId="2485728793" sldId="1881376712"/>
            <ac:spMk id="2061" creationId="{04357C93-F0CB-4A1C-8F77-4E9063789819}"/>
          </ac:spMkLst>
        </pc:spChg>
        <pc:grpChg chg="add">
          <ac:chgData name="Gerben ter Riet" userId="3ac6bf19-0280-481e-9025-ee7d4fbb1be3" providerId="ADAL" clId="{8E3FCF32-EF20-421F-AE81-2480C0C3C78B}" dt="2024-03-06T10:33:54.226" v="980" actId="26606"/>
          <ac:grpSpMkLst>
            <pc:docMk/>
            <pc:sldMk cId="2485728793" sldId="1881376712"/>
            <ac:grpSpMk id="2057" creationId="{3AF6A671-C637-4547-85F4-51B6D1881399}"/>
          </ac:grpSpMkLst>
        </pc:grpChg>
        <pc:picChg chg="add mod">
          <ac:chgData name="Gerben ter Riet" userId="3ac6bf19-0280-481e-9025-ee7d4fbb1be3" providerId="ADAL" clId="{8E3FCF32-EF20-421F-AE81-2480C0C3C78B}" dt="2024-03-06T10:37:43.675" v="989" actId="1076"/>
          <ac:picMkLst>
            <pc:docMk/>
            <pc:sldMk cId="2485728793" sldId="1881376712"/>
            <ac:picMk id="5" creationId="{F3D2B416-88A0-5649-5799-AE708C344FC3}"/>
          </ac:picMkLst>
        </pc:picChg>
        <pc:picChg chg="add mod">
          <ac:chgData name="Gerben ter Riet" userId="3ac6bf19-0280-481e-9025-ee7d4fbb1be3" providerId="ADAL" clId="{8E3FCF32-EF20-421F-AE81-2480C0C3C78B}" dt="2024-03-06T10:37:21.093" v="988" actId="14100"/>
          <ac:picMkLst>
            <pc:docMk/>
            <pc:sldMk cId="2485728793" sldId="1881376712"/>
            <ac:picMk id="2050" creationId="{F7D705E3-A796-05E1-8F24-B820B8ED8401}"/>
          </ac:picMkLst>
        </pc:picChg>
      </pc:sldChg>
      <pc:sldChg chg="addSp modSp new del mod setBg modNotesTx">
        <pc:chgData name="Gerben ter Riet" userId="3ac6bf19-0280-481e-9025-ee7d4fbb1be3" providerId="ADAL" clId="{8E3FCF32-EF20-421F-AE81-2480C0C3C78B}" dt="2024-03-06T10:51:31.377" v="1505" actId="2696"/>
        <pc:sldMkLst>
          <pc:docMk/>
          <pc:sldMk cId="252829853" sldId="1881376713"/>
        </pc:sldMkLst>
        <pc:spChg chg="add">
          <ac:chgData name="Gerben ter Riet" userId="3ac6bf19-0280-481e-9025-ee7d4fbb1be3" providerId="ADAL" clId="{8E3FCF32-EF20-421F-AE81-2480C0C3C78B}" dt="2024-03-06T10:38:17.897" v="992" actId="26606"/>
          <ac:spMkLst>
            <pc:docMk/>
            <pc:sldMk cId="252829853" sldId="1881376713"/>
            <ac:spMk id="8" creationId="{A169D286-F4D7-4C8B-A6BD-D05384C7F1D8}"/>
          </ac:spMkLst>
        </pc:spChg>
        <pc:spChg chg="add">
          <ac:chgData name="Gerben ter Riet" userId="3ac6bf19-0280-481e-9025-ee7d4fbb1be3" providerId="ADAL" clId="{8E3FCF32-EF20-421F-AE81-2480C0C3C78B}" dt="2024-03-06T10:38:17.897" v="992" actId="26606"/>
          <ac:spMkLst>
            <pc:docMk/>
            <pc:sldMk cId="252829853" sldId="1881376713"/>
            <ac:spMk id="10" creationId="{39E8235E-135E-4261-8F54-2B316E493C42}"/>
          </ac:spMkLst>
        </pc:spChg>
        <pc:spChg chg="add">
          <ac:chgData name="Gerben ter Riet" userId="3ac6bf19-0280-481e-9025-ee7d4fbb1be3" providerId="ADAL" clId="{8E3FCF32-EF20-421F-AE81-2480C0C3C78B}" dt="2024-03-06T10:38:17.897" v="992" actId="26606"/>
          <ac:spMkLst>
            <pc:docMk/>
            <pc:sldMk cId="252829853" sldId="1881376713"/>
            <ac:spMk id="12" creationId="{D4ED8EC3-4D57-4620-93CE-4E6661F09A3E}"/>
          </ac:spMkLst>
        </pc:spChg>
        <pc:spChg chg="add">
          <ac:chgData name="Gerben ter Riet" userId="3ac6bf19-0280-481e-9025-ee7d4fbb1be3" providerId="ADAL" clId="{8E3FCF32-EF20-421F-AE81-2480C0C3C78B}" dt="2024-03-06T10:38:17.897" v="992" actId="26606"/>
          <ac:spMkLst>
            <pc:docMk/>
            <pc:sldMk cId="252829853" sldId="1881376713"/>
            <ac:spMk id="14" creationId="{83BCB34A-2F40-4F41-8488-A134C1C155B7}"/>
          </ac:spMkLst>
        </pc:spChg>
        <pc:spChg chg="add">
          <ac:chgData name="Gerben ter Riet" userId="3ac6bf19-0280-481e-9025-ee7d4fbb1be3" providerId="ADAL" clId="{8E3FCF32-EF20-421F-AE81-2480C0C3C78B}" dt="2024-03-06T10:38:17.897" v="992" actId="26606"/>
          <ac:spMkLst>
            <pc:docMk/>
            <pc:sldMk cId="252829853" sldId="1881376713"/>
            <ac:spMk id="16" creationId="{F78382DC-4207-465E-B379-1E16448AA222}"/>
          </ac:spMkLst>
        </pc:spChg>
        <pc:picChg chg="add mod">
          <ac:chgData name="Gerben ter Riet" userId="3ac6bf19-0280-481e-9025-ee7d4fbb1be3" providerId="ADAL" clId="{8E3FCF32-EF20-421F-AE81-2480C0C3C78B}" dt="2024-03-06T10:38:17.897" v="992" actId="26606"/>
          <ac:picMkLst>
            <pc:docMk/>
            <pc:sldMk cId="252829853" sldId="1881376713"/>
            <ac:picMk id="2" creationId="{A7013965-265D-6672-23CD-AE197E948BE2}"/>
          </ac:picMkLst>
        </pc:picChg>
        <pc:picChg chg="add mod">
          <ac:chgData name="Gerben ter Riet" userId="3ac6bf19-0280-481e-9025-ee7d4fbb1be3" providerId="ADAL" clId="{8E3FCF32-EF20-421F-AE81-2480C0C3C78B}" dt="2024-03-06T10:38:36.364" v="995" actId="1076"/>
          <ac:picMkLst>
            <pc:docMk/>
            <pc:sldMk cId="252829853" sldId="1881376713"/>
            <ac:picMk id="3" creationId="{C24BC30E-D2D0-C364-F9D1-6030F2A24D76}"/>
          </ac:picMkLst>
        </pc:picChg>
      </pc:sldChg>
      <pc:sldChg chg="add">
        <pc:chgData name="Gerben ter Riet" userId="3ac6bf19-0280-481e-9025-ee7d4fbb1be3" providerId="ADAL" clId="{8E3FCF32-EF20-421F-AE81-2480C0C3C78B}" dt="2024-03-06T10:51:37.228" v="1506"/>
        <pc:sldMkLst>
          <pc:docMk/>
          <pc:sldMk cId="1629021930" sldId="1881376713"/>
        </pc:sldMkLst>
      </pc:sldChg>
      <pc:sldChg chg="addSp modSp new del mod setBg modNotesTx">
        <pc:chgData name="Gerben ter Riet" userId="3ac6bf19-0280-481e-9025-ee7d4fbb1be3" providerId="ADAL" clId="{8E3FCF32-EF20-421F-AE81-2480C0C3C78B}" dt="2024-03-06T10:50:14.928" v="1501" actId="2696"/>
        <pc:sldMkLst>
          <pc:docMk/>
          <pc:sldMk cId="3746098293" sldId="1881376714"/>
        </pc:sldMkLst>
        <pc:spChg chg="mod">
          <ac:chgData name="Gerben ter Riet" userId="3ac6bf19-0280-481e-9025-ee7d4fbb1be3" providerId="ADAL" clId="{8E3FCF32-EF20-421F-AE81-2480C0C3C78B}" dt="2024-03-06T10:50:00.906" v="1500" actId="26606"/>
          <ac:spMkLst>
            <pc:docMk/>
            <pc:sldMk cId="3746098293" sldId="1881376714"/>
            <ac:spMk id="2" creationId="{8D5F5D12-A5DC-5B0F-7E03-83804F6D590E}"/>
          </ac:spMkLst>
        </pc:spChg>
        <pc:spChg chg="mod">
          <ac:chgData name="Gerben ter Riet" userId="3ac6bf19-0280-481e-9025-ee7d4fbb1be3" providerId="ADAL" clId="{8E3FCF32-EF20-421F-AE81-2480C0C3C78B}" dt="2024-03-06T10:50:00.906" v="1500" actId="26606"/>
          <ac:spMkLst>
            <pc:docMk/>
            <pc:sldMk cId="3746098293" sldId="1881376714"/>
            <ac:spMk id="3" creationId="{5E191738-38E5-B019-437D-600A16E9BB95}"/>
          </ac:spMkLst>
        </pc:spChg>
        <pc:spChg chg="add">
          <ac:chgData name="Gerben ter Riet" userId="3ac6bf19-0280-481e-9025-ee7d4fbb1be3" providerId="ADAL" clId="{8E3FCF32-EF20-421F-AE81-2480C0C3C78B}" dt="2024-03-06T10:50:00.906" v="1500" actId="26606"/>
          <ac:spMkLst>
            <pc:docMk/>
            <pc:sldMk cId="3746098293" sldId="1881376714"/>
            <ac:spMk id="8" creationId="{081EA652-8C6A-4E69-BEB9-170809474553}"/>
          </ac:spMkLst>
        </pc:spChg>
        <pc:spChg chg="add">
          <ac:chgData name="Gerben ter Riet" userId="3ac6bf19-0280-481e-9025-ee7d4fbb1be3" providerId="ADAL" clId="{8E3FCF32-EF20-421F-AE81-2480C0C3C78B}" dt="2024-03-06T10:50:00.906" v="1500" actId="26606"/>
          <ac:spMkLst>
            <pc:docMk/>
            <pc:sldMk cId="3746098293" sldId="1881376714"/>
            <ac:spMk id="10" creationId="{5298780A-33B9-4EA2-8F67-DE68AD62841B}"/>
          </ac:spMkLst>
        </pc:spChg>
        <pc:spChg chg="add">
          <ac:chgData name="Gerben ter Riet" userId="3ac6bf19-0280-481e-9025-ee7d4fbb1be3" providerId="ADAL" clId="{8E3FCF32-EF20-421F-AE81-2480C0C3C78B}" dt="2024-03-06T10:50:00.906" v="1500" actId="26606"/>
          <ac:spMkLst>
            <pc:docMk/>
            <pc:sldMk cId="3746098293" sldId="1881376714"/>
            <ac:spMk id="12" creationId="{7F488E8B-4E1E-4402-8935-D4E6C02615C7}"/>
          </ac:spMkLst>
        </pc:spChg>
        <pc:cxnChg chg="add">
          <ac:chgData name="Gerben ter Riet" userId="3ac6bf19-0280-481e-9025-ee7d4fbb1be3" providerId="ADAL" clId="{8E3FCF32-EF20-421F-AE81-2480C0C3C78B}" dt="2024-03-06T10:50:00.906" v="1500" actId="26606"/>
          <ac:cxnSpMkLst>
            <pc:docMk/>
            <pc:sldMk cId="3746098293" sldId="1881376714"/>
            <ac:cxnSpMk id="14" creationId="{23AAC9B5-8015-485C-ACF9-A750390E9A56}"/>
          </ac:cxnSpMkLst>
        </pc:cxnChg>
      </pc:sldChg>
      <pc:sldChg chg="add">
        <pc:chgData name="Gerben ter Riet" userId="3ac6bf19-0280-481e-9025-ee7d4fbb1be3" providerId="ADAL" clId="{8E3FCF32-EF20-421F-AE81-2480C0C3C78B}" dt="2024-03-06T10:50:23.527" v="1502"/>
        <pc:sldMkLst>
          <pc:docMk/>
          <pc:sldMk cId="3880887975" sldId="1881376714"/>
        </pc:sldMkLst>
      </pc:sldChg>
      <pc:sldChg chg="addSp delSp modSp new mod setBg modNotesTx">
        <pc:chgData name="Gerben ter Riet" userId="3ac6bf19-0280-481e-9025-ee7d4fbb1be3" providerId="ADAL" clId="{8E3FCF32-EF20-421F-AE81-2480C0C3C78B}" dt="2024-03-06T10:55:09.791" v="1514" actId="26606"/>
        <pc:sldMkLst>
          <pc:docMk/>
          <pc:sldMk cId="885878704" sldId="1881376715"/>
        </pc:sldMkLst>
        <pc:spChg chg="mod">
          <ac:chgData name="Gerben ter Riet" userId="3ac6bf19-0280-481e-9025-ee7d4fbb1be3" providerId="ADAL" clId="{8E3FCF32-EF20-421F-AE81-2480C0C3C78B}" dt="2024-03-06T10:55:09.791" v="1514" actId="26606"/>
          <ac:spMkLst>
            <pc:docMk/>
            <pc:sldMk cId="885878704" sldId="1881376715"/>
            <ac:spMk id="2" creationId="{6C93CDD0-E475-12EF-A995-FF341297814C}"/>
          </ac:spMkLst>
        </pc:spChg>
        <pc:spChg chg="del">
          <ac:chgData name="Gerben ter Riet" userId="3ac6bf19-0280-481e-9025-ee7d4fbb1be3" providerId="ADAL" clId="{8E3FCF32-EF20-421F-AE81-2480C0C3C78B}" dt="2024-03-06T10:52:43.508" v="1509" actId="22"/>
          <ac:spMkLst>
            <pc:docMk/>
            <pc:sldMk cId="885878704" sldId="1881376715"/>
            <ac:spMk id="3" creationId="{2A0A31DF-FDCC-36D3-A1B2-B57F93671FDC}"/>
          </ac:spMkLst>
        </pc:spChg>
        <pc:spChg chg="add">
          <ac:chgData name="Gerben ter Riet" userId="3ac6bf19-0280-481e-9025-ee7d4fbb1be3" providerId="ADAL" clId="{8E3FCF32-EF20-421F-AE81-2480C0C3C78B}" dt="2024-03-06T10:55:09.791" v="1514" actId="26606"/>
          <ac:spMkLst>
            <pc:docMk/>
            <pc:sldMk cId="885878704" sldId="1881376715"/>
            <ac:spMk id="12" creationId="{99ED5833-B85B-4103-8A3B-CAB0308E6C15}"/>
          </ac:spMkLst>
        </pc:spChg>
        <pc:picChg chg="add mod ord">
          <ac:chgData name="Gerben ter Riet" userId="3ac6bf19-0280-481e-9025-ee7d4fbb1be3" providerId="ADAL" clId="{8E3FCF32-EF20-421F-AE81-2480C0C3C78B}" dt="2024-03-06T10:55:09.791" v="1514" actId="26606"/>
          <ac:picMkLst>
            <pc:docMk/>
            <pc:sldMk cId="885878704" sldId="1881376715"/>
            <ac:picMk id="5" creationId="{7579F584-6BAE-0647-EE07-1F72F8F30F5F}"/>
          </ac:picMkLst>
        </pc:picChg>
        <pc:picChg chg="add mod">
          <ac:chgData name="Gerben ter Riet" userId="3ac6bf19-0280-481e-9025-ee7d4fbb1be3" providerId="ADAL" clId="{8E3FCF32-EF20-421F-AE81-2480C0C3C78B}" dt="2024-03-06T10:55:09.791" v="1514" actId="26606"/>
          <ac:picMkLst>
            <pc:docMk/>
            <pc:sldMk cId="885878704" sldId="1881376715"/>
            <ac:picMk id="7" creationId="{DFDEE049-D987-74A7-7101-ED5B5CDDC8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32202-42D6-49A7-9E90-0035E23880AA}" type="datetimeFigureOut">
              <a:rPr lang="nl-NL" smtClean="0"/>
              <a:t>5-3-2024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E0699-321B-453B-B86F-BA5A31AA0411}" type="slidenum">
              <a:rPr lang="nl-NL" smtClean="0"/>
              <a:t>‹#›</a:t>
            </a:fld>
            <a:endParaRPr lang="nl-NL"/>
          </a:p>
        </p:txBody>
      </p:sp>
    </p:spTree>
    <p:extLst>
      <p:ext uri="{BB962C8B-B14F-4D97-AF65-F5344CB8AC3E}">
        <p14:creationId xmlns:p14="http://schemas.microsoft.com/office/powerpoint/2010/main" val="2999103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isn’t it more difficult to do the right thing when all those with vested interests are watching? Next slide: COIs</a:t>
            </a:r>
          </a:p>
          <a:p>
            <a:endParaRPr lang="en-US" dirty="0"/>
          </a:p>
          <a:p>
            <a:r>
              <a:rPr lang="en-US" dirty="0"/>
              <a:t>Three basic situations:</a:t>
            </a:r>
          </a:p>
          <a:p>
            <a:pPr marL="228600" indent="-228600">
              <a:buAutoNum type="arabicPeriod"/>
            </a:pPr>
            <a:r>
              <a:rPr lang="en-US" dirty="0"/>
              <a:t>No one is watching</a:t>
            </a:r>
          </a:p>
          <a:p>
            <a:pPr marL="228600" indent="-228600">
              <a:buAutoNum type="arabicPeriod"/>
            </a:pPr>
            <a:r>
              <a:rPr lang="en-US" dirty="0"/>
              <a:t>Everyone is watching (uninterestedly)</a:t>
            </a:r>
          </a:p>
          <a:p>
            <a:pPr marL="228600" indent="-228600">
              <a:buAutoNum type="arabicPeriod"/>
            </a:pPr>
            <a:r>
              <a:rPr lang="en-US" dirty="0"/>
              <a:t>Stakeholders with conflicts of interest are watching</a:t>
            </a:r>
            <a:endParaRPr lang="nl-NL" dirty="0"/>
          </a:p>
        </p:txBody>
      </p:sp>
      <p:sp>
        <p:nvSpPr>
          <p:cNvPr id="4" name="Slide Number Placeholder 3"/>
          <p:cNvSpPr>
            <a:spLocks noGrp="1"/>
          </p:cNvSpPr>
          <p:nvPr>
            <p:ph type="sldNum" sz="quarter" idx="5"/>
          </p:nvPr>
        </p:nvSpPr>
        <p:spPr/>
        <p:txBody>
          <a:bodyPr/>
          <a:lstStyle/>
          <a:p>
            <a:fld id="{9AFE0699-321B-453B-B86F-BA5A31AA0411}" type="slidenum">
              <a:rPr lang="nl-NL" smtClean="0"/>
              <a:t>1</a:t>
            </a:fld>
            <a:endParaRPr lang="nl-NL"/>
          </a:p>
        </p:txBody>
      </p:sp>
    </p:spTree>
    <p:extLst>
      <p:ext uri="{BB962C8B-B14F-4D97-AF65-F5344CB8AC3E}">
        <p14:creationId xmlns:p14="http://schemas.microsoft.com/office/powerpoint/2010/main" val="194041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Brian </a:t>
            </a:r>
            <a:r>
              <a:rPr lang="en-US" dirty="0" err="1"/>
              <a:t>Nosek</a:t>
            </a:r>
            <a:r>
              <a:rPr lang="en-US" dirty="0"/>
              <a:t>, psychology reproducibility</a:t>
            </a:r>
            <a:endParaRPr lang="nl-NL" dirty="0"/>
          </a:p>
        </p:txBody>
      </p:sp>
      <p:sp>
        <p:nvSpPr>
          <p:cNvPr id="4" name="Slide Number Placeholder 3"/>
          <p:cNvSpPr>
            <a:spLocks noGrp="1"/>
          </p:cNvSpPr>
          <p:nvPr>
            <p:ph type="sldNum" sz="quarter" idx="5"/>
          </p:nvPr>
        </p:nvSpPr>
        <p:spPr/>
        <p:txBody>
          <a:bodyPr/>
          <a:lstStyle/>
          <a:p>
            <a:fld id="{9AFE0699-321B-453B-B86F-BA5A31AA0411}" type="slidenum">
              <a:rPr lang="nl-NL" smtClean="0"/>
              <a:t>10</a:t>
            </a:fld>
            <a:endParaRPr lang="nl-NL"/>
          </a:p>
        </p:txBody>
      </p:sp>
    </p:spTree>
    <p:extLst>
      <p:ext uri="{BB962C8B-B14F-4D97-AF65-F5344CB8AC3E}">
        <p14:creationId xmlns:p14="http://schemas.microsoft.com/office/powerpoint/2010/main" val="1063104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https://doorwerking-hbo-onderzoek.nl/portfolio/open-science-checklist/ [in Dutch]</a:t>
            </a:r>
          </a:p>
          <a:p>
            <a:r>
              <a:rPr lang="nl-NL" dirty="0"/>
              <a:t>https://uvaauas.figshare.com/articles/online_resource/Open_science_checklist_Urban_Vitality/12213467</a:t>
            </a:r>
          </a:p>
          <a:p>
            <a:r>
              <a:rPr lang="nl-NL" dirty="0"/>
              <a:t>https://www.amsterdamuas.com/uv-openscience</a:t>
            </a:r>
          </a:p>
          <a:p>
            <a:r>
              <a:rPr lang="nl-NL" dirty="0"/>
              <a:t>https://hbo-kennisbank.nl/details/amsterdam_pure:oai:pure.hva.nl:publications%2F00c80703-c54b-4bf5-a3c5-bcc8f339995b?has-link=yes&amp;q=support+desk</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F488-3DF3-4B32-9852-36885771C63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167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Source: https://doorwerking-hbo-onderzoek.nl/portfolio/open-science-checklist/</a:t>
            </a:r>
          </a:p>
          <a:p>
            <a:r>
              <a:rPr lang="nl-NL" dirty="0"/>
              <a:t>https://uvaauas.figshare.com/articles/online_resource/Open_science_checklist_Urban_Vitality/12213467</a:t>
            </a:r>
          </a:p>
          <a:p>
            <a:r>
              <a:rPr lang="nl-NL" dirty="0"/>
              <a:t>https://www.amsterdamuas.com/uv-openscience</a:t>
            </a:r>
          </a:p>
          <a:p>
            <a:r>
              <a:rPr lang="nl-NL" dirty="0"/>
              <a:t>https://hbo-kennisbank.nl/details/amsterdam_pure:oai:pure.hva.nl:publications%2F00c80703-c54b-4bf5-a3c5-bcc8f339995b?has-link=yes&amp;q=support+desk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947C5-FCE3-4840-B0B4-558CA634DFE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390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https://en.wikipedia.org/wiki/Mertonian_norms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E0699-321B-453B-B86F-BA5A31AA041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773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https://www.ncbi.nlm.nih.gov/pmc/articles/PMC10666927/pdf/elife-89736.pdf</a:t>
            </a:r>
          </a:p>
          <a:p>
            <a:r>
              <a:rPr lang="nl-NL" dirty="0"/>
              <a:t>https://www.nature.com/articles/d41586-020-02847-8</a:t>
            </a:r>
          </a:p>
        </p:txBody>
      </p:sp>
      <p:sp>
        <p:nvSpPr>
          <p:cNvPr id="4" name="Slide Number Placeholder 3"/>
          <p:cNvSpPr>
            <a:spLocks noGrp="1"/>
          </p:cNvSpPr>
          <p:nvPr>
            <p:ph type="sldNum" sz="quarter" idx="5"/>
          </p:nvPr>
        </p:nvSpPr>
        <p:spPr/>
        <p:txBody>
          <a:bodyPr/>
          <a:lstStyle/>
          <a:p>
            <a:fld id="{9AFE0699-321B-453B-B86F-BA5A31AA0411}" type="slidenum">
              <a:rPr lang="nl-NL" smtClean="0"/>
              <a:t>14</a:t>
            </a:fld>
            <a:endParaRPr lang="nl-NL"/>
          </a:p>
        </p:txBody>
      </p:sp>
    </p:spTree>
    <p:extLst>
      <p:ext uri="{BB962C8B-B14F-4D97-AF65-F5344CB8AC3E}">
        <p14:creationId xmlns:p14="http://schemas.microsoft.com/office/powerpoint/2010/main" val="3062482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https://www.nature.com/articles/d41586-020-02847-8</a:t>
            </a:r>
          </a:p>
          <a:p>
            <a:endParaRPr lang="nl-NL" dirty="0"/>
          </a:p>
        </p:txBody>
      </p:sp>
      <p:sp>
        <p:nvSpPr>
          <p:cNvPr id="4" name="Slide Number Placeholder 3"/>
          <p:cNvSpPr>
            <a:spLocks noGrp="1"/>
          </p:cNvSpPr>
          <p:nvPr>
            <p:ph type="sldNum" sz="quarter" idx="5"/>
          </p:nvPr>
        </p:nvSpPr>
        <p:spPr/>
        <p:txBody>
          <a:bodyPr/>
          <a:lstStyle/>
          <a:p>
            <a:fld id="{9AFE0699-321B-453B-B86F-BA5A31AA0411}" type="slidenum">
              <a:rPr lang="nl-NL" smtClean="0"/>
              <a:t>15</a:t>
            </a:fld>
            <a:endParaRPr lang="nl-NL"/>
          </a:p>
        </p:txBody>
      </p:sp>
    </p:spTree>
    <p:extLst>
      <p:ext uri="{BB962C8B-B14F-4D97-AF65-F5344CB8AC3E}">
        <p14:creationId xmlns:p14="http://schemas.microsoft.com/office/powerpoint/2010/main" val="937842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https://www.ncbi.nlm.nih.gov/pmc/articles/PMC10666927/pdf/elife-89736.pdf</a:t>
            </a:r>
          </a:p>
        </p:txBody>
      </p:sp>
      <p:sp>
        <p:nvSpPr>
          <p:cNvPr id="4" name="Slide Number Placeholder 3"/>
          <p:cNvSpPr>
            <a:spLocks noGrp="1"/>
          </p:cNvSpPr>
          <p:nvPr>
            <p:ph type="sldNum" sz="quarter" idx="5"/>
          </p:nvPr>
        </p:nvSpPr>
        <p:spPr/>
        <p:txBody>
          <a:bodyPr/>
          <a:lstStyle/>
          <a:p>
            <a:fld id="{9AFE0699-321B-453B-B86F-BA5A31AA0411}" type="slidenum">
              <a:rPr lang="nl-NL" smtClean="0"/>
              <a:t>16</a:t>
            </a:fld>
            <a:endParaRPr lang="nl-NL"/>
          </a:p>
        </p:txBody>
      </p:sp>
    </p:spTree>
    <p:extLst>
      <p:ext uri="{BB962C8B-B14F-4D97-AF65-F5344CB8AC3E}">
        <p14:creationId xmlns:p14="http://schemas.microsoft.com/office/powerpoint/2010/main" val="65319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30000" dirty="0"/>
              <a:t>nd</a:t>
            </a:r>
            <a:r>
              <a:rPr lang="en-US" dirty="0"/>
              <a:t> School, Math, solving equations in front of everyone was scary</a:t>
            </a:r>
            <a:endParaRPr lang="nl-NL" dirty="0"/>
          </a:p>
        </p:txBody>
      </p:sp>
      <p:sp>
        <p:nvSpPr>
          <p:cNvPr id="4" name="Slide Number Placeholder 3"/>
          <p:cNvSpPr>
            <a:spLocks noGrp="1"/>
          </p:cNvSpPr>
          <p:nvPr>
            <p:ph type="sldNum" sz="quarter" idx="5"/>
          </p:nvPr>
        </p:nvSpPr>
        <p:spPr/>
        <p:txBody>
          <a:bodyPr/>
          <a:lstStyle/>
          <a:p>
            <a:fld id="{9AFE0699-321B-453B-B86F-BA5A31AA0411}" type="slidenum">
              <a:rPr lang="nl-NL" smtClean="0"/>
              <a:t>2</a:t>
            </a:fld>
            <a:endParaRPr lang="nl-NL"/>
          </a:p>
        </p:txBody>
      </p:sp>
    </p:spTree>
    <p:extLst>
      <p:ext uri="{BB962C8B-B14F-4D97-AF65-F5344CB8AC3E}">
        <p14:creationId xmlns:p14="http://schemas.microsoft.com/office/powerpoint/2010/main" val="358898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Söhne"/>
              </a:rPr>
              <a:t>A drug company paid several millions for forfeiture, a fine. What does that mean? What did they do wrong? It typically means they have settled allegations of misconduct or violations of laws and regulations. The misconduct could relate to a variety of issues, including but not limited to:</a:t>
            </a:r>
          </a:p>
          <a:p>
            <a:pPr algn="l"/>
            <a:r>
              <a:rPr lang="en-US" b="1" i="0" dirty="0">
                <a:solidFill>
                  <a:srgbClr val="000000"/>
                </a:solidFill>
                <a:effectLst/>
                <a:latin typeface="Söhne"/>
              </a:rPr>
              <a:t>1. Quality and Safety Violations:</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Failing to maintain adequate standards of quality and safety, leading to the distribution of contaminated or defective products.</a:t>
            </a:r>
          </a:p>
          <a:p>
            <a:pPr algn="l"/>
            <a:r>
              <a:rPr lang="en-US" b="1" i="0" dirty="0">
                <a:solidFill>
                  <a:srgbClr val="000000"/>
                </a:solidFill>
                <a:effectLst/>
                <a:latin typeface="Söhne"/>
              </a:rPr>
              <a:t>2. Marketing and Promotion:</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Engaging in off-label marketing, or promoting drugs for uses that have not been approved by regulatory agencies such as the FDA (U.S. Food and Drug Administration).</a:t>
            </a:r>
          </a:p>
          <a:p>
            <a:pPr algn="l"/>
            <a:r>
              <a:rPr lang="en-US" b="1" i="0" dirty="0">
                <a:solidFill>
                  <a:srgbClr val="000000"/>
                </a:solidFill>
                <a:effectLst/>
                <a:latin typeface="Söhne"/>
              </a:rPr>
              <a:t>3. Pricing and Billing:</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Overcharging government healthcare programs or patients, or engaging in price fixing.</a:t>
            </a:r>
          </a:p>
          <a:p>
            <a:pPr algn="l"/>
            <a:r>
              <a:rPr lang="en-US" b="1" i="0" dirty="0">
                <a:solidFill>
                  <a:srgbClr val="000000"/>
                </a:solidFill>
                <a:effectLst/>
                <a:latin typeface="Söhne"/>
              </a:rPr>
              <a:t>4. Research and Development:</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Falsifying data or failing to disclose safety information during the drug approval process.</a:t>
            </a:r>
          </a:p>
          <a:p>
            <a:pPr algn="l"/>
            <a:r>
              <a:rPr lang="en-US" b="1" i="0" dirty="0">
                <a:solidFill>
                  <a:srgbClr val="000000"/>
                </a:solidFill>
                <a:effectLst/>
                <a:latin typeface="Söhne"/>
              </a:rPr>
              <a:t>5. Manufacturing Practices:</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Violating Good Manufacturing Practices (GMP) regulations, resulting in substandard product quality.</a:t>
            </a:r>
          </a:p>
          <a:p>
            <a:pPr algn="l"/>
            <a:r>
              <a:rPr lang="en-US" b="1" i="0" dirty="0">
                <a:solidFill>
                  <a:srgbClr val="000000"/>
                </a:solidFill>
                <a:effectLst/>
                <a:latin typeface="Söhne"/>
              </a:rPr>
              <a:t>6. Environmental Concerns:</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Improper disposal of waste or chemicals, causing environmental damage.</a:t>
            </a:r>
          </a:p>
          <a:p>
            <a:pPr algn="l"/>
            <a:r>
              <a:rPr lang="en-US" b="0" i="0" dirty="0">
                <a:solidFill>
                  <a:srgbClr val="000000"/>
                </a:solidFill>
                <a:effectLst/>
                <a:latin typeface="Söhne"/>
              </a:rPr>
              <a:t>In these cases, the drug company may agree to pay a significant sum of money to settle the allegations without admitting guilt. These settlements often include a financial penalty intended to deter future misconduct and, in some cases, may require the company to implement corrective actions to address the underlying issues.</a:t>
            </a:r>
          </a:p>
          <a:p>
            <a:pPr algn="l"/>
            <a:r>
              <a:rPr lang="en-US" b="0" i="0" dirty="0">
                <a:solidFill>
                  <a:srgbClr val="000000"/>
                </a:solidFill>
                <a:effectLst/>
                <a:latin typeface="Söhne"/>
              </a:rPr>
              <a:t>These fines can be imposed by various regulatory bodies depending on the country and the nature of the violation. In the United States, for example, the FDA, DOJ (Department of Justice), and EPA (Environmental Protection Agency) are among the entities that can impose such</a:t>
            </a:r>
          </a:p>
          <a:p>
            <a:pPr algn="l"/>
            <a:endParaRPr lang="en-US" b="0" i="0" dirty="0">
              <a:solidFill>
                <a:srgbClr val="000000"/>
              </a:solidFill>
              <a:effectLst/>
              <a:latin typeface="Söhne"/>
            </a:endParaRPr>
          </a:p>
          <a:p>
            <a:pPr algn="l"/>
            <a:r>
              <a:rPr lang="en-US" b="0" i="0" dirty="0">
                <a:solidFill>
                  <a:srgbClr val="000000"/>
                </a:solidFill>
                <a:effectLst/>
                <a:latin typeface="Söhne"/>
              </a:rPr>
              <a:t>and what about civil liabilities? What is meant by that in the case of drugs development?</a:t>
            </a:r>
          </a:p>
          <a:p>
            <a:pPr algn="l"/>
            <a:r>
              <a:rPr lang="en-US" b="0" i="0" dirty="0">
                <a:solidFill>
                  <a:srgbClr val="000000"/>
                </a:solidFill>
                <a:effectLst/>
                <a:latin typeface="Söhne"/>
              </a:rPr>
              <a:t>Civil liabilities in the context of drug development refer to the legal responsibilities and consequences a pharmaceutical company faces in civil court, as opposed to criminal court. These can arise due to various reasons like manufacturing defects, inadequate warnings, design defects, or other issues leading to injury or harm. Here are some common scenarios:</a:t>
            </a:r>
          </a:p>
          <a:p>
            <a:pPr algn="l"/>
            <a:r>
              <a:rPr lang="en-US" b="1" i="0" dirty="0">
                <a:solidFill>
                  <a:srgbClr val="000000"/>
                </a:solidFill>
                <a:effectLst/>
                <a:latin typeface="Söhne"/>
              </a:rPr>
              <a:t>1. Product Liability:</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If a drug causes unforeseen side effects or harms to patients, the company might face lawsuits for medical expenses, pain and suffering, lost wages, or other damages. The company is held liable for selling a defective or dangerous product.</a:t>
            </a:r>
          </a:p>
          <a:p>
            <a:pPr algn="l"/>
            <a:r>
              <a:rPr lang="en-US" b="1" i="0" dirty="0">
                <a:solidFill>
                  <a:srgbClr val="000000"/>
                </a:solidFill>
                <a:effectLst/>
                <a:latin typeface="Söhne"/>
              </a:rPr>
              <a:t>2. Negligence:</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If the company failed to exercise reasonable care in the design, manufacturing, or distribution of the drug, and that failure resulted in harm.</a:t>
            </a:r>
          </a:p>
          <a:p>
            <a:pPr algn="l"/>
            <a:r>
              <a:rPr lang="en-US" b="1" i="0" dirty="0">
                <a:solidFill>
                  <a:srgbClr val="000000"/>
                </a:solidFill>
                <a:effectLst/>
                <a:latin typeface="Söhne"/>
              </a:rPr>
              <a:t>3. Failure to Warn:</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If a drug company did not provide adequate warnings or instructions about the risks associated with the drug, and patients suffered as a result.</a:t>
            </a:r>
          </a:p>
          <a:p>
            <a:pPr algn="l"/>
            <a:r>
              <a:rPr lang="en-US" b="1" i="0" dirty="0">
                <a:solidFill>
                  <a:srgbClr val="000000"/>
                </a:solidFill>
                <a:effectLst/>
                <a:latin typeface="Söhne"/>
              </a:rPr>
              <a:t>4. Fraudulent Misrepresentation:</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If a company falsely advertises or represents its drugs, causing harm or financial loss to patients or other stakeholders.</a:t>
            </a:r>
          </a:p>
          <a:p>
            <a:pPr algn="l"/>
            <a:r>
              <a:rPr lang="en-US" b="1" i="0" dirty="0">
                <a:solidFill>
                  <a:srgbClr val="000000"/>
                </a:solidFill>
                <a:effectLst/>
                <a:latin typeface="Söhne"/>
              </a:rPr>
              <a:t>Financial Implications:</a:t>
            </a:r>
          </a:p>
          <a:p>
            <a:pPr algn="l">
              <a:buFont typeface="Arial" panose="020B0604020202020204" pitchFamily="34" charset="0"/>
              <a:buChar char="•"/>
            </a:pPr>
            <a:r>
              <a:rPr lang="en-US" b="0" i="0" dirty="0">
                <a:solidFill>
                  <a:srgbClr val="000000"/>
                </a:solidFill>
                <a:effectLst/>
                <a:latin typeface="Söhne"/>
              </a:rPr>
              <a:t>Pharmaceutical companies might need to compensate victims or pay punitive damages. They might also agree to settlements to resolve a multitude of lawsuits.</a:t>
            </a:r>
          </a:p>
          <a:p>
            <a:pPr algn="l"/>
            <a:r>
              <a:rPr lang="en-US" b="1" i="0" dirty="0">
                <a:solidFill>
                  <a:srgbClr val="000000"/>
                </a:solidFill>
                <a:effectLst/>
                <a:latin typeface="Söhne"/>
              </a:rPr>
              <a:t>Operational Implications:</a:t>
            </a:r>
          </a:p>
          <a:p>
            <a:pPr algn="l">
              <a:buFont typeface="Arial" panose="020B0604020202020204" pitchFamily="34" charset="0"/>
              <a:buChar char="•"/>
            </a:pPr>
            <a:r>
              <a:rPr lang="en-US" b="0" i="0" dirty="0">
                <a:solidFill>
                  <a:srgbClr val="000000"/>
                </a:solidFill>
                <a:effectLst/>
                <a:latin typeface="Söhne"/>
              </a:rPr>
              <a:t>They might need to revise their warning labels, improve testing protocols, or even withdraw the drug from the market.</a:t>
            </a:r>
          </a:p>
          <a:p>
            <a:pPr algn="l"/>
            <a:r>
              <a:rPr lang="en-US" b="1" i="0" dirty="0">
                <a:solidFill>
                  <a:srgbClr val="000000"/>
                </a:solidFill>
                <a:effectLst/>
                <a:latin typeface="Söhne"/>
              </a:rPr>
              <a:t>Reputation Implications:</a:t>
            </a:r>
          </a:p>
          <a:p>
            <a:pPr algn="l">
              <a:buFont typeface="Arial" panose="020B0604020202020204" pitchFamily="34" charset="0"/>
              <a:buChar char="•"/>
            </a:pPr>
            <a:r>
              <a:rPr lang="en-US" b="0" i="0" dirty="0">
                <a:solidFill>
                  <a:srgbClr val="000000"/>
                </a:solidFill>
                <a:effectLst/>
                <a:latin typeface="Söhne"/>
              </a:rPr>
              <a:t>The revelation of civil liabilities can damage the reputation of the drug company, affecting its stock price, customer trust, and future business.</a:t>
            </a:r>
          </a:p>
          <a:p>
            <a:pPr algn="l"/>
            <a:r>
              <a:rPr lang="en-US" b="0" i="0" dirty="0">
                <a:solidFill>
                  <a:srgbClr val="000000"/>
                </a:solidFill>
                <a:effectLst/>
                <a:latin typeface="Söhne"/>
              </a:rPr>
              <a:t>These civil liabilities aim to compensate the victims and hold companies accountable for the safety and efficacy of their products. The civil liability cases are typically handled in civil courts and revolve around compensating victims rather than punishing the offenders (which is a focus in criminal cases).</a:t>
            </a:r>
          </a:p>
          <a:p>
            <a:pPr algn="l"/>
            <a:r>
              <a:rPr lang="en-US" b="0" i="0" dirty="0">
                <a:solidFill>
                  <a:srgbClr val="000000"/>
                </a:solidFill>
                <a:effectLst/>
                <a:latin typeface="Söhne"/>
              </a:rPr>
              <a:t>These issues underscore the importance of rigorous clinical testing, ethical marketing, and thorough post-marketing surveillance to identify and mitigate risks associated with pharmaceuticals.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00427B-73E3-4327-9516-92EE1BCDC26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83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QRPs are prevalent because of ignorance or poor examples/education</a:t>
            </a:r>
          </a:p>
          <a:p>
            <a:endParaRPr lang="en-US" dirty="0"/>
          </a:p>
          <a:p>
            <a:r>
              <a:rPr lang="en-US" dirty="0"/>
              <a:t>Refs</a:t>
            </a:r>
          </a:p>
          <a:p>
            <a:r>
              <a:rPr lang="en-US" dirty="0"/>
              <a:t>1. https://f1000research.com/articles/11-471</a:t>
            </a:r>
          </a:p>
          <a:p>
            <a:r>
              <a:rPr lang="en-US" dirty="0"/>
              <a:t>2. https://journals.plos.org/plosone/article?id=10.1371/journal.pone.0263023</a:t>
            </a:r>
          </a:p>
          <a:p>
            <a:endParaRPr lang="nl-NL" dirty="0"/>
          </a:p>
        </p:txBody>
      </p:sp>
      <p:sp>
        <p:nvSpPr>
          <p:cNvPr id="4" name="Slide Number Placeholder 3"/>
          <p:cNvSpPr>
            <a:spLocks noGrp="1"/>
          </p:cNvSpPr>
          <p:nvPr>
            <p:ph type="sldNum" sz="quarter" idx="5"/>
          </p:nvPr>
        </p:nvSpPr>
        <p:spPr/>
        <p:txBody>
          <a:bodyPr/>
          <a:lstStyle/>
          <a:p>
            <a:fld id="{9AFE0699-321B-453B-B86F-BA5A31AA0411}" type="slidenum">
              <a:rPr lang="nl-NL" smtClean="0"/>
              <a:t>4</a:t>
            </a:fld>
            <a:endParaRPr lang="nl-NL"/>
          </a:p>
        </p:txBody>
      </p:sp>
    </p:spTree>
    <p:extLst>
      <p:ext uri="{BB962C8B-B14F-4D97-AF65-F5344CB8AC3E}">
        <p14:creationId xmlns:p14="http://schemas.microsoft.com/office/powerpoint/2010/main" val="3866530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QRP=</a:t>
            </a:r>
            <a:r>
              <a:rPr lang="nl-NL" dirty="0" err="1"/>
              <a:t>questionable</a:t>
            </a:r>
            <a:r>
              <a:rPr lang="nl-NL" dirty="0"/>
              <a:t> research </a:t>
            </a:r>
            <a:r>
              <a:rPr lang="nl-NL" dirty="0" err="1"/>
              <a:t>practice</a:t>
            </a:r>
            <a:r>
              <a:rPr lang="nl-NL" dirty="0"/>
              <a:t> (</a:t>
            </a:r>
            <a:r>
              <a:rPr lang="nl-NL" dirty="0" err="1"/>
              <a:t>see</a:t>
            </a:r>
            <a:r>
              <a:rPr lang="nl-NL" dirty="0"/>
              <a:t> slide 9)</a:t>
            </a:r>
          </a:p>
          <a:p>
            <a:r>
              <a:rPr lang="nl-NL" dirty="0"/>
              <a:t>RRP=</a:t>
            </a:r>
            <a:r>
              <a:rPr lang="nl-NL" dirty="0" err="1"/>
              <a:t>responsible</a:t>
            </a:r>
            <a:r>
              <a:rPr lang="nl-NL" dirty="0"/>
              <a:t> research </a:t>
            </a:r>
            <a:r>
              <a:rPr lang="nl-NL" dirty="0" err="1"/>
              <a:t>practice</a:t>
            </a:r>
            <a:r>
              <a:rPr lang="nl-NL" dirty="0"/>
              <a:t> (</a:t>
            </a:r>
            <a:r>
              <a:rPr lang="nl-NL" dirty="0" err="1"/>
              <a:t>see</a:t>
            </a:r>
            <a:r>
              <a:rPr lang="nl-NL" dirty="0"/>
              <a:t> slide 13)</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RM = Research </a:t>
            </a:r>
            <a:r>
              <a:rPr lang="nl-NL" dirty="0" err="1"/>
              <a:t>misconduct</a:t>
            </a:r>
            <a:r>
              <a:rPr lang="nl-NL" dirty="0"/>
              <a:t> (</a:t>
            </a:r>
            <a:r>
              <a:rPr lang="nl-NL" dirty="0" err="1"/>
              <a:t>see</a:t>
            </a:r>
            <a:r>
              <a:rPr lang="nl-NL" dirty="0"/>
              <a:t> slides 11,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11 QRPs were assessed on a 7-pointscale raging from 1 (never) to 7 (always) referring to the last 3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Fabrication and Falsification was assessed by a dichotomous question (yes/no) referring to the last 3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Gopalakrishna G, ter Riet G, Vink G, Stoop I, Wicherts J M, Bouter L. Prevalence of questionable research practices, research misconduct and their potential explanatory factors: a survey among academic researchers in The Netherlands.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PLoS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One 2022; 17: e0263023.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https://journals.plos.org/plosone/article?id=10.1371/journal.pone.0263023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4FF98C-EF10-45A1-8CAE-A3970A64E694}"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418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https://link.springer.com/chapter/10.1007/978-3-319-00026-8_2</a:t>
            </a:r>
            <a:endParaRPr lang="nl-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891A9D-1FED-47D6-A3B3-A5A297AC338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89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Access and FAIR are effective (only) if questions, methods, analysis and reporting are adequate</a:t>
            </a:r>
            <a:endParaRPr lang="nl-NL" dirty="0"/>
          </a:p>
        </p:txBody>
      </p:sp>
      <p:sp>
        <p:nvSpPr>
          <p:cNvPr id="4" name="Slide Number Placeholder 3"/>
          <p:cNvSpPr>
            <a:spLocks noGrp="1"/>
          </p:cNvSpPr>
          <p:nvPr>
            <p:ph type="sldNum" sz="quarter" idx="5"/>
          </p:nvPr>
        </p:nvSpPr>
        <p:spPr/>
        <p:txBody>
          <a:bodyPr/>
          <a:lstStyle/>
          <a:p>
            <a:fld id="{9AFE0699-321B-453B-B86F-BA5A31AA0411}" type="slidenum">
              <a:rPr lang="nl-NL" smtClean="0"/>
              <a:t>7</a:t>
            </a:fld>
            <a:endParaRPr lang="nl-NL"/>
          </a:p>
        </p:txBody>
      </p:sp>
    </p:spTree>
    <p:extLst>
      <p:ext uri="{BB962C8B-B14F-4D97-AF65-F5344CB8AC3E}">
        <p14:creationId xmlns:p14="http://schemas.microsoft.com/office/powerpoint/2010/main" val="1952436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228600" indent="-228600">
              <a:buAutoNum type="arabicPeriod"/>
            </a:pP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E0699-321B-453B-B86F-BA5A31AA041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670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Lancet Jan 2014, Paul Glasziou and Iain Chalmers and Malcolm Macleod</a:t>
            </a:r>
            <a:endParaRPr lang="nl-NL" dirty="0"/>
          </a:p>
        </p:txBody>
      </p:sp>
      <p:sp>
        <p:nvSpPr>
          <p:cNvPr id="4" name="Slide Number Placeholder 3"/>
          <p:cNvSpPr>
            <a:spLocks noGrp="1"/>
          </p:cNvSpPr>
          <p:nvPr>
            <p:ph type="sldNum" sz="quarter" idx="5"/>
          </p:nvPr>
        </p:nvSpPr>
        <p:spPr/>
        <p:txBody>
          <a:bodyPr/>
          <a:lstStyle/>
          <a:p>
            <a:fld id="{9AFE0699-321B-453B-B86F-BA5A31AA0411}" type="slidenum">
              <a:rPr lang="nl-NL" smtClean="0"/>
              <a:t>9</a:t>
            </a:fld>
            <a:endParaRPr lang="nl-NL"/>
          </a:p>
        </p:txBody>
      </p:sp>
    </p:spTree>
    <p:extLst>
      <p:ext uri="{BB962C8B-B14F-4D97-AF65-F5344CB8AC3E}">
        <p14:creationId xmlns:p14="http://schemas.microsoft.com/office/powerpoint/2010/main" val="311526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BD2F-7597-ED68-183B-564C3D0106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85244356-042B-A17E-2BE7-732B4D6F25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5511A6F8-65FC-70EA-68E1-7486E2650ED5}"/>
              </a:ext>
            </a:extLst>
          </p:cNvPr>
          <p:cNvSpPr>
            <a:spLocks noGrp="1"/>
          </p:cNvSpPr>
          <p:nvPr>
            <p:ph type="dt" sz="half" idx="10"/>
          </p:nvPr>
        </p:nvSpPr>
        <p:spPr/>
        <p:txBody>
          <a:bodyPr/>
          <a:lstStyle/>
          <a:p>
            <a:fld id="{21B5D51A-0C1F-466F-BEFA-75E15136981F}" type="datetimeFigureOut">
              <a:rPr lang="nl-NL" smtClean="0"/>
              <a:t>5-3-2024</a:t>
            </a:fld>
            <a:endParaRPr lang="nl-NL"/>
          </a:p>
        </p:txBody>
      </p:sp>
      <p:sp>
        <p:nvSpPr>
          <p:cNvPr id="5" name="Footer Placeholder 4">
            <a:extLst>
              <a:ext uri="{FF2B5EF4-FFF2-40B4-BE49-F238E27FC236}">
                <a16:creationId xmlns:a16="http://schemas.microsoft.com/office/drawing/2014/main" id="{BCADB07E-A8C3-80A3-37C6-34E27CA28C4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43F588D-D6F5-6DE3-8EFB-F02B64D40A17}"/>
              </a:ext>
            </a:extLst>
          </p:cNvPr>
          <p:cNvSpPr>
            <a:spLocks noGrp="1"/>
          </p:cNvSpPr>
          <p:nvPr>
            <p:ph type="sldNum" sz="quarter" idx="12"/>
          </p:nvPr>
        </p:nvSpPr>
        <p:spPr/>
        <p:txBody>
          <a:bodyPr/>
          <a:lstStyle/>
          <a:p>
            <a:fld id="{23941DE7-E8D4-4743-8149-7F864DDAE8A6}" type="slidenum">
              <a:rPr lang="nl-NL" smtClean="0"/>
              <a:t>‹#›</a:t>
            </a:fld>
            <a:endParaRPr lang="nl-NL"/>
          </a:p>
        </p:txBody>
      </p:sp>
    </p:spTree>
    <p:extLst>
      <p:ext uri="{BB962C8B-B14F-4D97-AF65-F5344CB8AC3E}">
        <p14:creationId xmlns:p14="http://schemas.microsoft.com/office/powerpoint/2010/main" val="322083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4A5E-A91E-F45A-8E2C-EB1D7339681E}"/>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5C6E361B-5688-44E9-EEA8-DE677A180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1169E3A-71E9-33ED-8B60-F8961B43733D}"/>
              </a:ext>
            </a:extLst>
          </p:cNvPr>
          <p:cNvSpPr>
            <a:spLocks noGrp="1"/>
          </p:cNvSpPr>
          <p:nvPr>
            <p:ph type="dt" sz="half" idx="10"/>
          </p:nvPr>
        </p:nvSpPr>
        <p:spPr/>
        <p:txBody>
          <a:bodyPr/>
          <a:lstStyle/>
          <a:p>
            <a:fld id="{21B5D51A-0C1F-466F-BEFA-75E15136981F}" type="datetimeFigureOut">
              <a:rPr lang="nl-NL" smtClean="0"/>
              <a:t>5-3-2024</a:t>
            </a:fld>
            <a:endParaRPr lang="nl-NL"/>
          </a:p>
        </p:txBody>
      </p:sp>
      <p:sp>
        <p:nvSpPr>
          <p:cNvPr id="5" name="Footer Placeholder 4">
            <a:extLst>
              <a:ext uri="{FF2B5EF4-FFF2-40B4-BE49-F238E27FC236}">
                <a16:creationId xmlns:a16="http://schemas.microsoft.com/office/drawing/2014/main" id="{96A4815D-DE68-9E0D-A796-7AF291C72E1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93FBCBB9-7C38-3245-2CCC-9AFB4E2217A1}"/>
              </a:ext>
            </a:extLst>
          </p:cNvPr>
          <p:cNvSpPr>
            <a:spLocks noGrp="1"/>
          </p:cNvSpPr>
          <p:nvPr>
            <p:ph type="sldNum" sz="quarter" idx="12"/>
          </p:nvPr>
        </p:nvSpPr>
        <p:spPr/>
        <p:txBody>
          <a:bodyPr/>
          <a:lstStyle/>
          <a:p>
            <a:fld id="{23941DE7-E8D4-4743-8149-7F864DDAE8A6}" type="slidenum">
              <a:rPr lang="nl-NL" smtClean="0"/>
              <a:t>‹#›</a:t>
            </a:fld>
            <a:endParaRPr lang="nl-NL"/>
          </a:p>
        </p:txBody>
      </p:sp>
    </p:spTree>
    <p:extLst>
      <p:ext uri="{BB962C8B-B14F-4D97-AF65-F5344CB8AC3E}">
        <p14:creationId xmlns:p14="http://schemas.microsoft.com/office/powerpoint/2010/main" val="330103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7F4B44-05A5-6BA1-5143-A96386B789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33B7DB4C-5FC7-DC73-E549-F274C61465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C17F0C3-4E14-A45A-E9A6-3186D892298A}"/>
              </a:ext>
            </a:extLst>
          </p:cNvPr>
          <p:cNvSpPr>
            <a:spLocks noGrp="1"/>
          </p:cNvSpPr>
          <p:nvPr>
            <p:ph type="dt" sz="half" idx="10"/>
          </p:nvPr>
        </p:nvSpPr>
        <p:spPr/>
        <p:txBody>
          <a:bodyPr/>
          <a:lstStyle/>
          <a:p>
            <a:fld id="{21B5D51A-0C1F-466F-BEFA-75E15136981F}" type="datetimeFigureOut">
              <a:rPr lang="nl-NL" smtClean="0"/>
              <a:t>5-3-2024</a:t>
            </a:fld>
            <a:endParaRPr lang="nl-NL"/>
          </a:p>
        </p:txBody>
      </p:sp>
      <p:sp>
        <p:nvSpPr>
          <p:cNvPr id="5" name="Footer Placeholder 4">
            <a:extLst>
              <a:ext uri="{FF2B5EF4-FFF2-40B4-BE49-F238E27FC236}">
                <a16:creationId xmlns:a16="http://schemas.microsoft.com/office/drawing/2014/main" id="{8279D4A9-F68D-BB44-AFC2-0DFEFF8E2ED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3FD00882-7B3E-DA23-5122-E6B9D3B28D92}"/>
              </a:ext>
            </a:extLst>
          </p:cNvPr>
          <p:cNvSpPr>
            <a:spLocks noGrp="1"/>
          </p:cNvSpPr>
          <p:nvPr>
            <p:ph type="sldNum" sz="quarter" idx="12"/>
          </p:nvPr>
        </p:nvSpPr>
        <p:spPr/>
        <p:txBody>
          <a:bodyPr/>
          <a:lstStyle/>
          <a:p>
            <a:fld id="{23941DE7-E8D4-4743-8149-7F864DDAE8A6}" type="slidenum">
              <a:rPr lang="nl-NL" smtClean="0"/>
              <a:t>‹#›</a:t>
            </a:fld>
            <a:endParaRPr lang="nl-NL"/>
          </a:p>
        </p:txBody>
      </p:sp>
    </p:spTree>
    <p:extLst>
      <p:ext uri="{BB962C8B-B14F-4D97-AF65-F5344CB8AC3E}">
        <p14:creationId xmlns:p14="http://schemas.microsoft.com/office/powerpoint/2010/main" val="414637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A436894-66B9-9442-B9C2-9BFC9BE40436}"/>
              </a:ext>
            </a:extLst>
          </p:cNvPr>
          <p:cNvSpPr>
            <a:spLocks noGrp="1"/>
          </p:cNvSpPr>
          <p:nvPr>
            <p:ph type="body" sz="quarter" idx="10" hasCustomPrompt="1"/>
          </p:nvPr>
        </p:nvSpPr>
        <p:spPr>
          <a:xfrm>
            <a:off x="635344" y="408633"/>
            <a:ext cx="10921311" cy="1035000"/>
          </a:xfrm>
        </p:spPr>
        <p:txBody>
          <a:bodyPr lIns="0" tIns="0" rIns="0" bIns="0" anchor="ctr" anchorCtr="0"/>
          <a:lstStyle>
            <a:lvl1pPr marL="0" indent="0" algn="ctr">
              <a:buNone/>
              <a:defRPr b="1">
                <a:solidFill>
                  <a:schemeClr val="tx2"/>
                </a:solidFill>
                <a:latin typeface="Work Sans" pitchFamily="2" charset="77"/>
              </a:defRPr>
            </a:lvl1pPr>
            <a:lvl2pPr>
              <a:defRPr b="1">
                <a:latin typeface="Work Sans" pitchFamily="2" charset="77"/>
              </a:defRPr>
            </a:lvl2pPr>
            <a:lvl3pPr>
              <a:defRPr b="1">
                <a:latin typeface="Work Sans" pitchFamily="2" charset="77"/>
              </a:defRPr>
            </a:lvl3pPr>
            <a:lvl4pPr>
              <a:defRPr b="1">
                <a:latin typeface="Work Sans" pitchFamily="2" charset="77"/>
              </a:defRPr>
            </a:lvl4pPr>
            <a:lvl5pPr>
              <a:defRPr b="1">
                <a:latin typeface="Work Sans" pitchFamily="2" charset="77"/>
              </a:defRPr>
            </a:lvl5pPr>
          </a:lstStyle>
          <a:p>
            <a:pPr lvl="0"/>
            <a:r>
              <a:rPr lang="en-GB" dirty="0"/>
              <a:t>Presentation title</a:t>
            </a:r>
          </a:p>
        </p:txBody>
      </p:sp>
      <p:sp>
        <p:nvSpPr>
          <p:cNvPr id="7" name="Text Placeholder 6">
            <a:extLst>
              <a:ext uri="{FF2B5EF4-FFF2-40B4-BE49-F238E27FC236}">
                <a16:creationId xmlns:a16="http://schemas.microsoft.com/office/drawing/2014/main" id="{9E9E4AB4-91A1-DF4A-9602-0CA90B6CCFBE}"/>
              </a:ext>
            </a:extLst>
          </p:cNvPr>
          <p:cNvSpPr>
            <a:spLocks noGrp="1"/>
          </p:cNvSpPr>
          <p:nvPr>
            <p:ph type="body" sz="quarter" idx="11" hasCustomPrompt="1"/>
          </p:nvPr>
        </p:nvSpPr>
        <p:spPr>
          <a:xfrm>
            <a:off x="4054666" y="4843916"/>
            <a:ext cx="4069955" cy="1763713"/>
          </a:xfrm>
        </p:spPr>
        <p:txBody>
          <a:bodyPr>
            <a:normAutofit/>
          </a:bodyPr>
          <a:lstStyle>
            <a:lvl1pPr marL="0" indent="0" algn="ctr">
              <a:buNone/>
              <a:defRPr sz="2400" b="1">
                <a:solidFill>
                  <a:schemeClr val="tx2"/>
                </a:solidFill>
              </a:defRPr>
            </a:lvl1pPr>
            <a:lvl2pPr marL="457177" indent="0">
              <a:buNone/>
              <a:defRPr b="1"/>
            </a:lvl2pPr>
            <a:lvl3pPr marL="914355" indent="0">
              <a:buNone/>
              <a:defRPr b="1"/>
            </a:lvl3pPr>
            <a:lvl4pPr marL="1371532" indent="0">
              <a:buNone/>
              <a:defRPr b="1"/>
            </a:lvl4pPr>
            <a:lvl5pPr marL="1828709" indent="0">
              <a:buNone/>
              <a:defRPr b="1"/>
            </a:lvl5pPr>
          </a:lstStyle>
          <a:p>
            <a:r>
              <a:rPr lang="en-GB" dirty="0"/>
              <a:t>Presenter’s name, title and/or organisation</a:t>
            </a:r>
            <a:endParaRPr lang="en-US" dirty="0"/>
          </a:p>
        </p:txBody>
      </p:sp>
      <p:sp>
        <p:nvSpPr>
          <p:cNvPr id="6" name="Text Placeholder 6">
            <a:extLst>
              <a:ext uri="{FF2B5EF4-FFF2-40B4-BE49-F238E27FC236}">
                <a16:creationId xmlns:a16="http://schemas.microsoft.com/office/drawing/2014/main" id="{C66DED9F-9CAC-01BE-B874-06EBA5F779FC}"/>
              </a:ext>
            </a:extLst>
          </p:cNvPr>
          <p:cNvSpPr txBox="1">
            <a:spLocks/>
          </p:cNvSpPr>
          <p:nvPr userDrawn="1"/>
        </p:nvSpPr>
        <p:spPr>
          <a:xfrm>
            <a:off x="8301479" y="3796994"/>
            <a:ext cx="4069955" cy="1763713"/>
          </a:xfrm>
          <a:prstGeom prst="rect">
            <a:avLst/>
          </a:prstGeom>
        </p:spPr>
        <p:txBody>
          <a:bodyPr>
            <a:normAutofit/>
          </a:bodyPr>
          <a:lstStyle>
            <a:lvl1pPr marL="0" indent="0" algn="ctr" defTabSz="1828709" rtl="0" eaLnBrk="1" latinLnBrk="0" hangingPunct="1">
              <a:lnSpc>
                <a:spcPct val="90000"/>
              </a:lnSpc>
              <a:spcBef>
                <a:spcPts val="2000"/>
              </a:spcBef>
              <a:buFont typeface="Arial" panose="020B0604020202020204" pitchFamily="34" charset="0"/>
              <a:buNone/>
              <a:defRPr sz="4800" b="1" kern="1200">
                <a:solidFill>
                  <a:schemeClr val="tx2"/>
                </a:solidFill>
                <a:latin typeface="Work Sans" pitchFamily="2" charset="77"/>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4800" b="1" kern="1200">
                <a:solidFill>
                  <a:schemeClr val="tx1"/>
                </a:solidFill>
                <a:latin typeface="Work Sans" pitchFamily="2" charset="77"/>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4000" b="1" kern="1200">
                <a:solidFill>
                  <a:schemeClr val="tx1"/>
                </a:solidFill>
                <a:latin typeface="Work Sans" pitchFamily="2" charset="77"/>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3600" b="1" kern="1200">
                <a:solidFill>
                  <a:schemeClr val="tx1"/>
                </a:solidFill>
                <a:latin typeface="Work Sans" pitchFamily="2" charset="77"/>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3600" b="1" kern="1200">
                <a:solidFill>
                  <a:schemeClr val="tx1"/>
                </a:solidFill>
                <a:latin typeface="Work Sans" pitchFamily="2"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2400" b="1" dirty="0">
                <a:solidFill>
                  <a:schemeClr val="accent1"/>
                </a:solidFill>
                <a:effectLst/>
                <a:latin typeface="Work Sans" pitchFamily="2" charset="77"/>
              </a:rPr>
              <a:t>#</a:t>
            </a:r>
            <a:r>
              <a:rPr lang="en-GB" sz="2400" b="1" dirty="0" err="1">
                <a:solidFill>
                  <a:schemeClr val="accent1"/>
                </a:solidFill>
                <a:effectLst/>
                <a:latin typeface="Work Sans" pitchFamily="2" charset="77"/>
              </a:rPr>
              <a:t>EARMAconference</a:t>
            </a:r>
            <a:endParaRPr lang="en-GB" sz="2400" dirty="0">
              <a:solidFill>
                <a:schemeClr val="accent1"/>
              </a:solidFill>
              <a:effectLst/>
              <a:latin typeface="Work Sans" pitchFamily="2" charset="77"/>
            </a:endParaRPr>
          </a:p>
        </p:txBody>
      </p:sp>
    </p:spTree>
    <p:extLst>
      <p:ext uri="{BB962C8B-B14F-4D97-AF65-F5344CB8AC3E}">
        <p14:creationId xmlns:p14="http://schemas.microsoft.com/office/powerpoint/2010/main" val="272786730"/>
      </p:ext>
    </p:extLst>
  </p:cSld>
  <p:clrMapOvr>
    <a:masterClrMapping/>
  </p:clrMapOvr>
  <mc:AlternateContent xmlns:mc="http://schemas.openxmlformats.org/markup-compatibility/2006" xmlns:p14="http://schemas.microsoft.com/office/powerpoint/2010/main">
    <mc:Choice Requires="p14">
      <p:transition p14:dur="0" advClick="0" advTm="200"/>
    </mc:Choice>
    <mc:Fallback xmlns="">
      <p:transition advClick="0" advTm="2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5441" y="318600"/>
            <a:ext cx="10921311" cy="295690"/>
          </a:xfrm>
        </p:spPr>
        <p:txBody>
          <a:bodyPr anchor="t" anchorCtr="0">
            <a:spAutoFit/>
          </a:bodyPr>
          <a:lstStyle>
            <a:lvl1pPr>
              <a:defRPr sz="2100"/>
            </a:lvl1pPr>
          </a:lstStyle>
          <a:p>
            <a:r>
              <a:rPr lang="en-GB" dirty="0"/>
              <a:t>CLICK TO EDIT MASTER TITLE STYLE</a:t>
            </a:r>
            <a:endParaRPr lang="en-US" dirty="0"/>
          </a:p>
        </p:txBody>
      </p:sp>
      <p:sp>
        <p:nvSpPr>
          <p:cNvPr id="3" name="Content Placeholder 2"/>
          <p:cNvSpPr>
            <a:spLocks noGrp="1"/>
          </p:cNvSpPr>
          <p:nvPr>
            <p:ph idx="1"/>
          </p:nvPr>
        </p:nvSpPr>
        <p:spPr>
          <a:xfrm>
            <a:off x="635248" y="930600"/>
            <a:ext cx="10921311" cy="5248800"/>
          </a:xfrm>
        </p:spPr>
        <p:txBody>
          <a:bodyPr numCol="2" spcCol="6372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E2656F5E-3FD1-31F4-E6B1-C3164AABC764}"/>
              </a:ext>
            </a:extLst>
          </p:cNvPr>
          <p:cNvPicPr>
            <a:picLocks noChangeAspect="1"/>
          </p:cNvPicPr>
          <p:nvPr userDrawn="1"/>
        </p:nvPicPr>
        <p:blipFill>
          <a:blip r:embed="rId2"/>
          <a:stretch>
            <a:fillRect/>
          </a:stretch>
        </p:blipFill>
        <p:spPr>
          <a:xfrm>
            <a:off x="0" y="6261141"/>
            <a:ext cx="12192000" cy="596860"/>
          </a:xfrm>
          <a:prstGeom prst="rect">
            <a:avLst/>
          </a:prstGeom>
        </p:spPr>
      </p:pic>
    </p:spTree>
    <p:extLst>
      <p:ext uri="{BB962C8B-B14F-4D97-AF65-F5344CB8AC3E}">
        <p14:creationId xmlns:p14="http://schemas.microsoft.com/office/powerpoint/2010/main" val="324018768"/>
      </p:ext>
    </p:extLst>
  </p:cSld>
  <p:clrMapOvr>
    <a:masterClrMapping/>
  </p:clrMapOvr>
  <mc:AlternateContent xmlns:mc="http://schemas.openxmlformats.org/markup-compatibility/2006" xmlns:p14="http://schemas.microsoft.com/office/powerpoint/2010/main">
    <mc:Choice Requires="p14">
      <p:transition p14:dur="0" advClick="0" advTm="200"/>
    </mc:Choice>
    <mc:Fallback xmlns="">
      <p:transition advClick="0" advTm="2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5441" y="318600"/>
            <a:ext cx="10921311" cy="295690"/>
          </a:xfrm>
        </p:spPr>
        <p:txBody>
          <a:bodyPr anchor="t" anchorCtr="0">
            <a:spAutoFit/>
          </a:bodyPr>
          <a:lstStyle>
            <a:lvl1pPr>
              <a:defRPr sz="2100"/>
            </a:lvl1pPr>
          </a:lstStyle>
          <a:p>
            <a:r>
              <a:rPr lang="en-GB" dirty="0"/>
              <a:t>CLICK TO EDIT MASTER TITLE STYLE</a:t>
            </a:r>
            <a:endParaRPr lang="en-US" dirty="0"/>
          </a:p>
        </p:txBody>
      </p:sp>
      <p:sp>
        <p:nvSpPr>
          <p:cNvPr id="3" name="Content Placeholder 2"/>
          <p:cNvSpPr>
            <a:spLocks noGrp="1"/>
          </p:cNvSpPr>
          <p:nvPr>
            <p:ph idx="1"/>
          </p:nvPr>
        </p:nvSpPr>
        <p:spPr>
          <a:xfrm>
            <a:off x="635248" y="930600"/>
            <a:ext cx="5301345" cy="5248800"/>
          </a:xfrm>
        </p:spPr>
        <p:txBody>
          <a:bodyPr numCol="1" spcCol="6372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6">
            <a:extLst>
              <a:ext uri="{FF2B5EF4-FFF2-40B4-BE49-F238E27FC236}">
                <a16:creationId xmlns:a16="http://schemas.microsoft.com/office/drawing/2014/main" id="{9D84A3C3-3AA2-E54C-A72D-F0626472A2CD}"/>
              </a:ext>
            </a:extLst>
          </p:cNvPr>
          <p:cNvSpPr>
            <a:spLocks noGrp="1"/>
          </p:cNvSpPr>
          <p:nvPr>
            <p:ph sz="quarter" idx="12"/>
          </p:nvPr>
        </p:nvSpPr>
        <p:spPr>
          <a:xfrm>
            <a:off x="6255157" y="930600"/>
            <a:ext cx="5301345" cy="5248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 name="Picture 3">
            <a:extLst>
              <a:ext uri="{FF2B5EF4-FFF2-40B4-BE49-F238E27FC236}">
                <a16:creationId xmlns:a16="http://schemas.microsoft.com/office/drawing/2014/main" id="{BC54BB88-0BE8-FF19-4901-0153DEBA8154}"/>
              </a:ext>
            </a:extLst>
          </p:cNvPr>
          <p:cNvPicPr>
            <a:picLocks noChangeAspect="1"/>
          </p:cNvPicPr>
          <p:nvPr userDrawn="1"/>
        </p:nvPicPr>
        <p:blipFill>
          <a:blip r:embed="rId2"/>
          <a:stretch>
            <a:fillRect/>
          </a:stretch>
        </p:blipFill>
        <p:spPr>
          <a:xfrm>
            <a:off x="0" y="6261141"/>
            <a:ext cx="12192000" cy="596860"/>
          </a:xfrm>
          <a:prstGeom prst="rect">
            <a:avLst/>
          </a:prstGeom>
        </p:spPr>
      </p:pic>
    </p:spTree>
    <p:extLst>
      <p:ext uri="{BB962C8B-B14F-4D97-AF65-F5344CB8AC3E}">
        <p14:creationId xmlns:p14="http://schemas.microsoft.com/office/powerpoint/2010/main" val="859222708"/>
      </p:ext>
    </p:extLst>
  </p:cSld>
  <p:clrMapOvr>
    <a:masterClrMapping/>
  </p:clrMapOvr>
  <mc:AlternateContent xmlns:mc="http://schemas.openxmlformats.org/markup-compatibility/2006" xmlns:p14="http://schemas.microsoft.com/office/powerpoint/2010/main">
    <mc:Choice Requires="p14">
      <p:transition p14:dur="0" advClick="0" advTm="200"/>
    </mc:Choice>
    <mc:Fallback xmlns="">
      <p:transition advClick="0" advTm="2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5441" y="318600"/>
            <a:ext cx="10921311" cy="295690"/>
          </a:xfrm>
        </p:spPr>
        <p:txBody>
          <a:bodyPr anchor="t" anchorCtr="0">
            <a:spAutoFit/>
          </a:bodyPr>
          <a:lstStyle>
            <a:lvl1pPr>
              <a:defRPr sz="2100"/>
            </a:lvl1pPr>
          </a:lstStyle>
          <a:p>
            <a:r>
              <a:rPr lang="en-GB" dirty="0"/>
              <a:t>CLICK TO EDIT MASTER TITLE STYLE</a:t>
            </a:r>
            <a:endParaRPr lang="en-US" dirty="0"/>
          </a:p>
        </p:txBody>
      </p:sp>
      <p:pic>
        <p:nvPicPr>
          <p:cNvPr id="3" name="Picture 2">
            <a:extLst>
              <a:ext uri="{FF2B5EF4-FFF2-40B4-BE49-F238E27FC236}">
                <a16:creationId xmlns:a16="http://schemas.microsoft.com/office/drawing/2014/main" id="{57241096-CC67-91AC-95E7-E4063688D682}"/>
              </a:ext>
            </a:extLst>
          </p:cNvPr>
          <p:cNvPicPr>
            <a:picLocks noChangeAspect="1"/>
          </p:cNvPicPr>
          <p:nvPr userDrawn="1"/>
        </p:nvPicPr>
        <p:blipFill>
          <a:blip r:embed="rId2"/>
          <a:stretch>
            <a:fillRect/>
          </a:stretch>
        </p:blipFill>
        <p:spPr>
          <a:xfrm>
            <a:off x="0" y="6261141"/>
            <a:ext cx="12192000" cy="596860"/>
          </a:xfrm>
          <a:prstGeom prst="rect">
            <a:avLst/>
          </a:prstGeom>
        </p:spPr>
      </p:pic>
    </p:spTree>
    <p:extLst>
      <p:ext uri="{BB962C8B-B14F-4D97-AF65-F5344CB8AC3E}">
        <p14:creationId xmlns:p14="http://schemas.microsoft.com/office/powerpoint/2010/main" val="2768154251"/>
      </p:ext>
    </p:extLst>
  </p:cSld>
  <p:clrMapOvr>
    <a:masterClrMapping/>
  </p:clrMapOvr>
  <mc:AlternateContent xmlns:mc="http://schemas.openxmlformats.org/markup-compatibility/2006" xmlns:p14="http://schemas.microsoft.com/office/powerpoint/2010/main">
    <mc:Choice Requires="p14">
      <p:transition p14:dur="0" advClick="0" advTm="200"/>
    </mc:Choice>
    <mc:Fallback xmlns="">
      <p:transition advClick="0" advTm="2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AF52C-84C5-06BF-8D54-00809014E437}"/>
              </a:ext>
            </a:extLst>
          </p:cNvPr>
          <p:cNvPicPr>
            <a:picLocks noChangeAspect="1"/>
          </p:cNvPicPr>
          <p:nvPr userDrawn="1"/>
        </p:nvPicPr>
        <p:blipFill>
          <a:blip r:embed="rId2"/>
          <a:stretch>
            <a:fillRect/>
          </a:stretch>
        </p:blipFill>
        <p:spPr>
          <a:xfrm>
            <a:off x="0" y="6261141"/>
            <a:ext cx="12192000" cy="596860"/>
          </a:xfrm>
          <a:prstGeom prst="rect">
            <a:avLst/>
          </a:prstGeom>
        </p:spPr>
      </p:pic>
    </p:spTree>
    <p:extLst>
      <p:ext uri="{BB962C8B-B14F-4D97-AF65-F5344CB8AC3E}">
        <p14:creationId xmlns:p14="http://schemas.microsoft.com/office/powerpoint/2010/main" val="1755079717"/>
      </p:ext>
    </p:extLst>
  </p:cSld>
  <p:clrMapOvr>
    <a:masterClrMapping/>
  </p:clrMapOvr>
  <mc:AlternateContent xmlns:mc="http://schemas.openxmlformats.org/markup-compatibility/2006" xmlns:p14="http://schemas.microsoft.com/office/powerpoint/2010/main">
    <mc:Choice Requires="p14">
      <p:transition p14:dur="0" advClick="0" advTm="200"/>
    </mc:Choice>
    <mc:Fallback xmlns="">
      <p:transition advClick="0" advTm="2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995" y="2808515"/>
            <a:ext cx="10921310" cy="1753961"/>
          </a:xfrm>
        </p:spPr>
        <p:txBody>
          <a:bodyPr anchor="ctr">
            <a:normAutofit/>
          </a:bodyPr>
          <a:lstStyle>
            <a:lvl1pPr algn="ctr">
              <a:defRPr sz="4400"/>
            </a:lvl1pPr>
          </a:lstStyle>
          <a:p>
            <a:r>
              <a:rPr lang="en-GB" dirty="0"/>
              <a:t>Section title</a:t>
            </a:r>
            <a:endParaRPr lang="en-US" dirty="0"/>
          </a:p>
        </p:txBody>
      </p:sp>
      <p:sp>
        <p:nvSpPr>
          <p:cNvPr id="3" name="Text Placeholder 2"/>
          <p:cNvSpPr>
            <a:spLocks noGrp="1"/>
          </p:cNvSpPr>
          <p:nvPr>
            <p:ph type="body" idx="1" hasCustomPrompt="1"/>
          </p:nvPr>
        </p:nvSpPr>
        <p:spPr>
          <a:xfrm>
            <a:off x="628994" y="5450400"/>
            <a:ext cx="10921311" cy="772200"/>
          </a:xfrm>
        </p:spPr>
        <p:txBody>
          <a:bodyPr/>
          <a:lstStyle>
            <a:lvl1pPr marL="0" indent="0" algn="ctr">
              <a:buNone/>
              <a:defRPr sz="2400" b="1" i="0">
                <a:solidFill>
                  <a:schemeClr val="bg1"/>
                </a:solidFill>
                <a:latin typeface="Work Sans SemiBold" pitchFamily="2" charset="77"/>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GB" dirty="0"/>
              <a:t>Section subtitle</a:t>
            </a:r>
          </a:p>
        </p:txBody>
      </p:sp>
    </p:spTree>
    <p:extLst>
      <p:ext uri="{BB962C8B-B14F-4D97-AF65-F5344CB8AC3E}">
        <p14:creationId xmlns:p14="http://schemas.microsoft.com/office/powerpoint/2010/main" val="1135577868"/>
      </p:ext>
    </p:extLst>
  </p:cSld>
  <p:clrMapOvr>
    <a:masterClrMapping/>
  </p:clrMapOvr>
  <mc:AlternateContent xmlns:mc="http://schemas.openxmlformats.org/markup-compatibility/2006" xmlns:p14="http://schemas.microsoft.com/office/powerpoint/2010/main">
    <mc:Choice Requires="p14">
      <p:transition p14:dur="0" advClick="0" advTm="200"/>
    </mc:Choice>
    <mc:Fallback xmlns="">
      <p:transition advClick="0" advTm="2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021204"/>
      </p:ext>
    </p:extLst>
  </p:cSld>
  <p:clrMapOvr>
    <a:masterClrMapping/>
  </p:clrMapOvr>
  <mc:AlternateContent xmlns:mc="http://schemas.openxmlformats.org/markup-compatibility/2006" xmlns:p14="http://schemas.microsoft.com/office/powerpoint/2010/main">
    <mc:Choice Requires="p14">
      <p:transition p14:dur="0" advClick="0" advTm="200"/>
    </mc:Choice>
    <mc:Fallback xmlns="">
      <p:transition advClick="0" advTm="2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4" name="Tijdelijke aanduiding voor voettekst 4"/>
          <p:cNvSpPr>
            <a:spLocks noGrp="1"/>
          </p:cNvSpPr>
          <p:nvPr>
            <p:ph type="ftr" sz="quarter" idx="10"/>
          </p:nvPr>
        </p:nvSpPr>
        <p:spPr/>
        <p:txBody>
          <a:bodyPr/>
          <a:lstStyle>
            <a:lvl1pPr>
              <a:defRPr/>
            </a:lvl1pPr>
          </a:lstStyle>
          <a:p>
            <a:pPr>
              <a:defRPr/>
            </a:pPr>
            <a:endParaRPr lang="nl-NL"/>
          </a:p>
        </p:txBody>
      </p:sp>
      <p:sp>
        <p:nvSpPr>
          <p:cNvPr id="5" name="Tijdelijke aanduiding voor dianummer 5"/>
          <p:cNvSpPr>
            <a:spLocks noGrp="1"/>
          </p:cNvSpPr>
          <p:nvPr>
            <p:ph type="sldNum" sz="quarter" idx="11"/>
          </p:nvPr>
        </p:nvSpPr>
        <p:spPr/>
        <p:txBody>
          <a:bodyPr/>
          <a:lstStyle>
            <a:lvl1pPr>
              <a:defRPr/>
            </a:lvl1pPr>
          </a:lstStyle>
          <a:p>
            <a:fld id="{2D3F88F8-AF4B-2449-8658-FBA6E747A2CB}" type="slidenum">
              <a:rPr lang="nl-NL"/>
              <a:pPr/>
              <a:t>‹#›</a:t>
            </a:fld>
            <a:endParaRPr lang="nl-NL"/>
          </a:p>
        </p:txBody>
      </p:sp>
      <p:sp>
        <p:nvSpPr>
          <p:cNvPr id="3" name="Titel 2">
            <a:extLst>
              <a:ext uri="{FF2B5EF4-FFF2-40B4-BE49-F238E27FC236}">
                <a16:creationId xmlns:a16="http://schemas.microsoft.com/office/drawing/2014/main" id="{1899D2A2-CE3F-814F-BA65-66B9B454F392}"/>
              </a:ext>
            </a:extLst>
          </p:cNvPr>
          <p:cNvSpPr>
            <a:spLocks noGrp="1"/>
          </p:cNvSpPr>
          <p:nvPr>
            <p:ph type="title"/>
          </p:nvPr>
        </p:nvSpPr>
        <p:spPr/>
        <p:txBody>
          <a:bodyPr/>
          <a:lstStyle/>
          <a:p>
            <a:r>
              <a:rPr lang="nl-NL"/>
              <a:t>Klik om stijl te bewerken</a:t>
            </a:r>
          </a:p>
        </p:txBody>
      </p:sp>
      <p:pic>
        <p:nvPicPr>
          <p:cNvPr id="6" name="Afbeelding 5">
            <a:extLst>
              <a:ext uri="{FF2B5EF4-FFF2-40B4-BE49-F238E27FC236}">
                <a16:creationId xmlns:a16="http://schemas.microsoft.com/office/drawing/2014/main" id="{AE147936-145B-664D-879C-8943872BCE11}"/>
              </a:ext>
            </a:extLst>
          </p:cNvPr>
          <p:cNvPicPr>
            <a:picLocks noChangeAspect="1"/>
          </p:cNvPicPr>
          <p:nvPr userDrawn="1"/>
        </p:nvPicPr>
        <p:blipFill>
          <a:blip r:embed="rId2"/>
          <a:srcRect/>
          <a:stretch/>
        </p:blipFill>
        <p:spPr>
          <a:xfrm>
            <a:off x="9694034" y="6032403"/>
            <a:ext cx="2497964" cy="825599"/>
          </a:xfrm>
          <a:prstGeom prst="rect">
            <a:avLst/>
          </a:prstGeom>
        </p:spPr>
      </p:pic>
      <p:sp>
        <p:nvSpPr>
          <p:cNvPr id="7" name="Tijdelijke aanduiding voor afbeelding 13">
            <a:extLst>
              <a:ext uri="{FF2B5EF4-FFF2-40B4-BE49-F238E27FC236}">
                <a16:creationId xmlns:a16="http://schemas.microsoft.com/office/drawing/2014/main" id="{2CC42474-B9C7-C94C-AF30-292C4AE13AC5}"/>
              </a:ext>
            </a:extLst>
          </p:cNvPr>
          <p:cNvSpPr>
            <a:spLocks noGrp="1"/>
          </p:cNvSpPr>
          <p:nvPr>
            <p:ph type="pic" sz="quarter" idx="14"/>
          </p:nvPr>
        </p:nvSpPr>
        <p:spPr>
          <a:xfrm>
            <a:off x="8361600" y="1"/>
            <a:ext cx="3830400" cy="825600"/>
          </a:xfrm>
        </p:spPr>
        <p:txBody>
          <a:bodyPr/>
          <a:lstStyle>
            <a:lvl1pPr marL="0" indent="0">
              <a:buNone/>
              <a:defRPr/>
            </a:lvl1pPr>
          </a:lstStyle>
          <a:p>
            <a:endParaRPr lang="nl-NL"/>
          </a:p>
        </p:txBody>
      </p:sp>
    </p:spTree>
    <p:extLst>
      <p:ext uri="{BB962C8B-B14F-4D97-AF65-F5344CB8AC3E}">
        <p14:creationId xmlns:p14="http://schemas.microsoft.com/office/powerpoint/2010/main" val="32038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1B0F-9763-EE0D-1B57-D005623F3BC0}"/>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07427265-2EF4-7C92-6489-AE38B56BD0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1B67344C-23E9-B1B2-47B9-80FD87E4B196}"/>
              </a:ext>
            </a:extLst>
          </p:cNvPr>
          <p:cNvSpPr>
            <a:spLocks noGrp="1"/>
          </p:cNvSpPr>
          <p:nvPr>
            <p:ph type="dt" sz="half" idx="10"/>
          </p:nvPr>
        </p:nvSpPr>
        <p:spPr/>
        <p:txBody>
          <a:bodyPr/>
          <a:lstStyle/>
          <a:p>
            <a:fld id="{21B5D51A-0C1F-466F-BEFA-75E15136981F}" type="datetimeFigureOut">
              <a:rPr lang="nl-NL" smtClean="0"/>
              <a:t>5-3-2024</a:t>
            </a:fld>
            <a:endParaRPr lang="nl-NL"/>
          </a:p>
        </p:txBody>
      </p:sp>
      <p:sp>
        <p:nvSpPr>
          <p:cNvPr id="5" name="Footer Placeholder 4">
            <a:extLst>
              <a:ext uri="{FF2B5EF4-FFF2-40B4-BE49-F238E27FC236}">
                <a16:creationId xmlns:a16="http://schemas.microsoft.com/office/drawing/2014/main" id="{D7EB08CA-0D04-0DC8-2B62-276EBE71674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98A460BC-B73F-3E43-589A-77A065D57C0D}"/>
              </a:ext>
            </a:extLst>
          </p:cNvPr>
          <p:cNvSpPr>
            <a:spLocks noGrp="1"/>
          </p:cNvSpPr>
          <p:nvPr>
            <p:ph type="sldNum" sz="quarter" idx="12"/>
          </p:nvPr>
        </p:nvSpPr>
        <p:spPr/>
        <p:txBody>
          <a:bodyPr/>
          <a:lstStyle/>
          <a:p>
            <a:fld id="{23941DE7-E8D4-4743-8149-7F864DDAE8A6}" type="slidenum">
              <a:rPr lang="nl-NL" smtClean="0"/>
              <a:t>‹#›</a:t>
            </a:fld>
            <a:endParaRPr lang="nl-NL"/>
          </a:p>
        </p:txBody>
      </p:sp>
    </p:spTree>
    <p:extLst>
      <p:ext uri="{BB962C8B-B14F-4D97-AF65-F5344CB8AC3E}">
        <p14:creationId xmlns:p14="http://schemas.microsoft.com/office/powerpoint/2010/main" val="1275619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7" name="Tijdelijke aanduiding voor inhoud 2"/>
          <p:cNvSpPr>
            <a:spLocks noGrp="1"/>
          </p:cNvSpPr>
          <p:nvPr>
            <p:ph sz="half" idx="1"/>
          </p:nvPr>
        </p:nvSpPr>
        <p:spPr>
          <a:xfrm>
            <a:off x="609600" y="2086830"/>
            <a:ext cx="10972800" cy="4039333"/>
          </a:xfrm>
        </p:spPr>
        <p:txBody>
          <a:bodyPr>
            <a:normAutofit/>
          </a:bodyPr>
          <a:lstStyle>
            <a:lvl1pPr marL="341983" marR="0" indent="-341983" algn="l" defTabSz="457177" rtl="0" eaLnBrk="1" fontAlgn="auto" latinLnBrk="0" hangingPunct="1">
              <a:lnSpc>
                <a:spcPct val="100000"/>
              </a:lnSpc>
              <a:spcBef>
                <a:spcPct val="20000"/>
              </a:spcBef>
              <a:spcAft>
                <a:spcPts val="0"/>
              </a:spcAft>
              <a:buClr>
                <a:schemeClr val="bg1">
                  <a:lumMod val="50000"/>
                </a:schemeClr>
              </a:buClr>
              <a:buSzPct val="80000"/>
              <a:buFont typeface="Font Awesome 5 Free Regular" panose="02000503000000000000" pitchFamily="50" charset="0"/>
              <a:buChar char=""/>
              <a:tabLst/>
              <a:defRPr sz="2000"/>
            </a:lvl1pPr>
            <a:lvl2pPr marL="628619" marR="0" indent="-285736" algn="l" defTabSz="457177" rtl="0" eaLnBrk="1" fontAlgn="auto" latinLnBrk="0" hangingPunct="1">
              <a:lnSpc>
                <a:spcPct val="100000"/>
              </a:lnSpc>
              <a:spcBef>
                <a:spcPct val="20000"/>
              </a:spcBef>
              <a:spcAft>
                <a:spcPts val="0"/>
              </a:spcAft>
              <a:buClrTx/>
              <a:buSzTx/>
              <a:buFont typeface="Wingdings" panose="05000000000000000000" pitchFamily="2" charset="2"/>
              <a:buChar char="§"/>
              <a:tabLst/>
              <a:defRPr sz="1800"/>
            </a:lvl2pPr>
            <a:lvl3pPr marL="896893" marR="0" indent="-285736" algn="l" defTabSz="457177" rtl="0" eaLnBrk="1" fontAlgn="auto" latinLnBrk="0" hangingPunct="1">
              <a:lnSpc>
                <a:spcPct val="100000"/>
              </a:lnSpc>
              <a:spcBef>
                <a:spcPct val="20000"/>
              </a:spcBef>
              <a:spcAft>
                <a:spcPts val="0"/>
              </a:spcAft>
              <a:buClrTx/>
              <a:buSzTx/>
              <a:buFont typeface="Wingdings" panose="05000000000000000000" pitchFamily="2" charset="2"/>
              <a:buChar char="§"/>
              <a:tabLst/>
              <a:defRPr sz="1600"/>
            </a:lvl3pPr>
            <a:lvl4pPr marL="1255650" marR="0" indent="-285736" algn="l" defTabSz="457177" rtl="0" eaLnBrk="1" fontAlgn="auto" latinLnBrk="0" hangingPunct="1">
              <a:lnSpc>
                <a:spcPct val="100000"/>
              </a:lnSpc>
              <a:spcBef>
                <a:spcPct val="20000"/>
              </a:spcBef>
              <a:spcAft>
                <a:spcPts val="0"/>
              </a:spcAft>
              <a:buClrTx/>
              <a:buSzTx/>
              <a:buFont typeface="Wingdings" panose="05000000000000000000" pitchFamily="2" charset="2"/>
              <a:buChar char="§"/>
              <a:tabLst/>
              <a:defRPr sz="1400"/>
            </a:lvl4pPr>
            <a:lvl5pPr marL="1612820" marR="0" indent="-285736" algn="l" defTabSz="457177" rtl="0" eaLnBrk="1" fontAlgn="auto" latinLnBrk="0" hangingPunct="1">
              <a:lnSpc>
                <a:spcPct val="100000"/>
              </a:lnSpc>
              <a:spcBef>
                <a:spcPct val="20000"/>
              </a:spcBef>
              <a:spcAft>
                <a:spcPts val="0"/>
              </a:spcAft>
              <a:buClrTx/>
              <a:buSzTx/>
              <a:buFont typeface="Wingdings" panose="05000000000000000000" pitchFamily="2" charset="2"/>
              <a:buChar char="§"/>
              <a:tabLst/>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voettekst 4"/>
          <p:cNvSpPr>
            <a:spLocks noGrp="1"/>
          </p:cNvSpPr>
          <p:nvPr>
            <p:ph type="ftr" sz="quarter" idx="10"/>
          </p:nvPr>
        </p:nvSpPr>
        <p:spPr/>
        <p:txBody>
          <a:bodyPr/>
          <a:lstStyle>
            <a:lvl1pPr>
              <a:defRPr/>
            </a:lvl1pPr>
          </a:lstStyle>
          <a:p>
            <a:pPr>
              <a:defRPr/>
            </a:pPr>
            <a:endParaRPr lang="nl-NL"/>
          </a:p>
        </p:txBody>
      </p:sp>
      <p:sp>
        <p:nvSpPr>
          <p:cNvPr id="5" name="Tijdelijke aanduiding voor dianummer 5"/>
          <p:cNvSpPr>
            <a:spLocks noGrp="1"/>
          </p:cNvSpPr>
          <p:nvPr>
            <p:ph type="sldNum" sz="quarter" idx="11"/>
          </p:nvPr>
        </p:nvSpPr>
        <p:spPr/>
        <p:txBody>
          <a:bodyPr/>
          <a:lstStyle>
            <a:lvl1pPr>
              <a:defRPr/>
            </a:lvl1pPr>
          </a:lstStyle>
          <a:p>
            <a:fld id="{D7B78C02-9663-8F41-9A9C-C254456693DC}" type="slidenum">
              <a:rPr lang="nl-NL"/>
              <a:pPr/>
              <a:t>‹#›</a:t>
            </a:fld>
            <a:endParaRPr lang="nl-NL"/>
          </a:p>
        </p:txBody>
      </p:sp>
    </p:spTree>
    <p:extLst>
      <p:ext uri="{BB962C8B-B14F-4D97-AF65-F5344CB8AC3E}">
        <p14:creationId xmlns:p14="http://schemas.microsoft.com/office/powerpoint/2010/main" val="2959810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DB31B971-3A6F-459F-B56E-EE497D25FFB6}" type="datetime1">
              <a:rPr lang="nl-NL" smtClean="0"/>
              <a:t>5-3-2024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51C4991-7C7F-4708-ABF3-8627CCAA3877}" type="slidenum">
              <a:rPr lang="nl-NL" smtClean="0"/>
              <a:t>‹#›</a:t>
            </a:fld>
            <a:endParaRPr lang="nl-NL"/>
          </a:p>
        </p:txBody>
      </p:sp>
    </p:spTree>
    <p:extLst>
      <p:ext uri="{BB962C8B-B14F-4D97-AF65-F5344CB8AC3E}">
        <p14:creationId xmlns:p14="http://schemas.microsoft.com/office/powerpoint/2010/main" val="4160681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07DE86DA-7EDC-4061-997A-65964348E6E4}" type="datetime1">
              <a:rPr lang="nl-NL" smtClean="0"/>
              <a:t>5-3-2024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51C4991-7C7F-4708-ABF3-8627CCAA3877}" type="slidenum">
              <a:rPr lang="nl-NL" smtClean="0"/>
              <a:t>‹#›</a:t>
            </a:fld>
            <a:endParaRPr lang="nl-NL"/>
          </a:p>
        </p:txBody>
      </p:sp>
    </p:spTree>
    <p:extLst>
      <p:ext uri="{BB962C8B-B14F-4D97-AF65-F5344CB8AC3E}">
        <p14:creationId xmlns:p14="http://schemas.microsoft.com/office/powerpoint/2010/main" val="2565316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955CC1-5C6F-4E34-B965-7A64C76766C3}" type="datetime1">
              <a:rPr lang="nl-NL" smtClean="0"/>
              <a:t>5-3-2024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51C4991-7C7F-4708-ABF3-8627CCAA3877}" type="slidenum">
              <a:rPr lang="nl-NL" smtClean="0"/>
              <a:t>‹#›</a:t>
            </a:fld>
            <a:endParaRPr lang="nl-NL"/>
          </a:p>
        </p:txBody>
      </p:sp>
    </p:spTree>
    <p:extLst>
      <p:ext uri="{BB962C8B-B14F-4D97-AF65-F5344CB8AC3E}">
        <p14:creationId xmlns:p14="http://schemas.microsoft.com/office/powerpoint/2010/main" val="4247407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62B559AD-AF0F-42F9-A3B0-6F1328A41778}" type="datetime1">
              <a:rPr lang="nl-NL" smtClean="0"/>
              <a:t>5-3-2024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51C4991-7C7F-4708-ABF3-8627CCAA3877}" type="slidenum">
              <a:rPr lang="nl-NL" smtClean="0"/>
              <a:t>‹#›</a:t>
            </a:fld>
            <a:endParaRPr lang="nl-NL"/>
          </a:p>
        </p:txBody>
      </p:sp>
    </p:spTree>
    <p:extLst>
      <p:ext uri="{BB962C8B-B14F-4D97-AF65-F5344CB8AC3E}">
        <p14:creationId xmlns:p14="http://schemas.microsoft.com/office/powerpoint/2010/main" val="1747321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9C889F70-9815-4D9A-B7BF-5F8DC1FF7082}" type="datetime1">
              <a:rPr lang="nl-NL" smtClean="0"/>
              <a:t>5-3-2024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51C4991-7C7F-4708-ABF3-8627CCAA3877}" type="slidenum">
              <a:rPr lang="nl-NL" smtClean="0"/>
              <a:t>‹#›</a:t>
            </a:fld>
            <a:endParaRPr lang="nl-NL"/>
          </a:p>
        </p:txBody>
      </p:sp>
    </p:spTree>
    <p:extLst>
      <p:ext uri="{BB962C8B-B14F-4D97-AF65-F5344CB8AC3E}">
        <p14:creationId xmlns:p14="http://schemas.microsoft.com/office/powerpoint/2010/main" val="2727066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67C95C84-0E55-46B7-ADD8-EB8A9E8DCD70}" type="datetime1">
              <a:rPr lang="nl-NL" smtClean="0"/>
              <a:t>5-3-2024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51C4991-7C7F-4708-ABF3-8627CCAA3877}" type="slidenum">
              <a:rPr lang="nl-NL" smtClean="0"/>
              <a:t>‹#›</a:t>
            </a:fld>
            <a:endParaRPr lang="nl-NL"/>
          </a:p>
        </p:txBody>
      </p:sp>
    </p:spTree>
    <p:extLst>
      <p:ext uri="{BB962C8B-B14F-4D97-AF65-F5344CB8AC3E}">
        <p14:creationId xmlns:p14="http://schemas.microsoft.com/office/powerpoint/2010/main" val="598931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EA008-A974-4F14-811F-F3F02C4B618B}" type="datetime1">
              <a:rPr lang="nl-NL" smtClean="0"/>
              <a:t>5-3-2024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51C4991-7C7F-4708-ABF3-8627CCAA3877}" type="slidenum">
              <a:rPr lang="nl-NL" smtClean="0"/>
              <a:t>‹#›</a:t>
            </a:fld>
            <a:endParaRPr lang="nl-NL"/>
          </a:p>
        </p:txBody>
      </p:sp>
    </p:spTree>
    <p:extLst>
      <p:ext uri="{BB962C8B-B14F-4D97-AF65-F5344CB8AC3E}">
        <p14:creationId xmlns:p14="http://schemas.microsoft.com/office/powerpoint/2010/main" val="4047414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4CA4FE-0EE0-44B5-8FD1-8F8F0D3306B6}" type="datetime1">
              <a:rPr lang="nl-NL" smtClean="0"/>
              <a:t>5-3-2024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51C4991-7C7F-4708-ABF3-8627CCAA3877}" type="slidenum">
              <a:rPr lang="nl-NL" smtClean="0"/>
              <a:t>‹#›</a:t>
            </a:fld>
            <a:endParaRPr lang="nl-NL"/>
          </a:p>
        </p:txBody>
      </p:sp>
    </p:spTree>
    <p:extLst>
      <p:ext uri="{BB962C8B-B14F-4D97-AF65-F5344CB8AC3E}">
        <p14:creationId xmlns:p14="http://schemas.microsoft.com/office/powerpoint/2010/main" val="4264080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A31231-6B6C-4F2E-B348-3353AC94530D}" type="datetime1">
              <a:rPr lang="nl-NL" smtClean="0"/>
              <a:t>5-3-2024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51C4991-7C7F-4708-ABF3-8627CCAA3877}" type="slidenum">
              <a:rPr lang="nl-NL" smtClean="0"/>
              <a:t>‹#›</a:t>
            </a:fld>
            <a:endParaRPr lang="nl-NL"/>
          </a:p>
        </p:txBody>
      </p:sp>
    </p:spTree>
    <p:extLst>
      <p:ext uri="{BB962C8B-B14F-4D97-AF65-F5344CB8AC3E}">
        <p14:creationId xmlns:p14="http://schemas.microsoft.com/office/powerpoint/2010/main" val="362466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5E93E-CA20-E0AF-8E91-113D5A5D76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78488C27-9FA0-97FB-E05F-503C60DA52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B768A2-F91F-548F-6300-4A6960E49EDD}"/>
              </a:ext>
            </a:extLst>
          </p:cNvPr>
          <p:cNvSpPr>
            <a:spLocks noGrp="1"/>
          </p:cNvSpPr>
          <p:nvPr>
            <p:ph type="dt" sz="half" idx="10"/>
          </p:nvPr>
        </p:nvSpPr>
        <p:spPr/>
        <p:txBody>
          <a:bodyPr/>
          <a:lstStyle/>
          <a:p>
            <a:fld id="{21B5D51A-0C1F-466F-BEFA-75E15136981F}" type="datetimeFigureOut">
              <a:rPr lang="nl-NL" smtClean="0"/>
              <a:t>5-3-2024</a:t>
            </a:fld>
            <a:endParaRPr lang="nl-NL"/>
          </a:p>
        </p:txBody>
      </p:sp>
      <p:sp>
        <p:nvSpPr>
          <p:cNvPr id="5" name="Footer Placeholder 4">
            <a:extLst>
              <a:ext uri="{FF2B5EF4-FFF2-40B4-BE49-F238E27FC236}">
                <a16:creationId xmlns:a16="http://schemas.microsoft.com/office/drawing/2014/main" id="{001C2DF7-55E9-C29C-E934-C51C5D3D202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F0F9C9E-1DD3-7FF0-65A8-F89D7599904B}"/>
              </a:ext>
            </a:extLst>
          </p:cNvPr>
          <p:cNvSpPr>
            <a:spLocks noGrp="1"/>
          </p:cNvSpPr>
          <p:nvPr>
            <p:ph type="sldNum" sz="quarter" idx="12"/>
          </p:nvPr>
        </p:nvSpPr>
        <p:spPr/>
        <p:txBody>
          <a:bodyPr/>
          <a:lstStyle/>
          <a:p>
            <a:fld id="{23941DE7-E8D4-4743-8149-7F864DDAE8A6}" type="slidenum">
              <a:rPr lang="nl-NL" smtClean="0"/>
              <a:t>‹#›</a:t>
            </a:fld>
            <a:endParaRPr lang="nl-NL"/>
          </a:p>
        </p:txBody>
      </p:sp>
    </p:spTree>
    <p:extLst>
      <p:ext uri="{BB962C8B-B14F-4D97-AF65-F5344CB8AC3E}">
        <p14:creationId xmlns:p14="http://schemas.microsoft.com/office/powerpoint/2010/main" val="3802046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8B221B28-7663-402F-B000-546C3BFE6165}" type="datetime1">
              <a:rPr lang="nl-NL" smtClean="0"/>
              <a:t>5-3-2024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51C4991-7C7F-4708-ABF3-8627CCAA3877}" type="slidenum">
              <a:rPr lang="nl-NL" smtClean="0"/>
              <a:t>‹#›</a:t>
            </a:fld>
            <a:endParaRPr lang="nl-NL"/>
          </a:p>
        </p:txBody>
      </p:sp>
    </p:spTree>
    <p:extLst>
      <p:ext uri="{BB962C8B-B14F-4D97-AF65-F5344CB8AC3E}">
        <p14:creationId xmlns:p14="http://schemas.microsoft.com/office/powerpoint/2010/main" val="4088040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660003CB-A68E-4F90-B68C-A0D7DC10D9C0}" type="datetime1">
              <a:rPr lang="nl-NL" smtClean="0"/>
              <a:t>5-3-2024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51C4991-7C7F-4708-ABF3-8627CCAA3877}" type="slidenum">
              <a:rPr lang="nl-NL" smtClean="0"/>
              <a:t>‹#›</a:t>
            </a:fld>
            <a:endParaRPr lang="nl-NL"/>
          </a:p>
        </p:txBody>
      </p:sp>
    </p:spTree>
    <p:extLst>
      <p:ext uri="{BB962C8B-B14F-4D97-AF65-F5344CB8AC3E}">
        <p14:creationId xmlns:p14="http://schemas.microsoft.com/office/powerpoint/2010/main" val="3328554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4326599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Finisher - EnTIRE">
    <p:bg>
      <p:bgPr>
        <a:solidFill>
          <a:srgbClr val="F6D30B"/>
        </a:solidFill>
        <a:effectLst/>
      </p:bgPr>
    </p:bg>
    <p:spTree>
      <p:nvGrpSpPr>
        <p:cNvPr id="1" name=""/>
        <p:cNvGrpSpPr/>
        <p:nvPr/>
      </p:nvGrpSpPr>
      <p:grpSpPr>
        <a:xfrm>
          <a:off x="0" y="0"/>
          <a:ext cx="0" cy="0"/>
          <a:chOff x="0" y="0"/>
          <a:chExt cx="0" cy="0"/>
        </a:xfrm>
      </p:grpSpPr>
      <p:sp>
        <p:nvSpPr>
          <p:cNvPr id="3" name="The EnTIRE project has received funding from…">
            <a:extLst>
              <a:ext uri="{FF2B5EF4-FFF2-40B4-BE49-F238E27FC236}">
                <a16:creationId xmlns:a16="http://schemas.microsoft.com/office/drawing/2014/main" id="{F77DE212-F98B-2F4F-8F9E-B486A035741A}"/>
              </a:ext>
            </a:extLst>
          </p:cNvPr>
          <p:cNvSpPr txBox="1"/>
          <p:nvPr userDrawn="1"/>
        </p:nvSpPr>
        <p:spPr>
          <a:xfrm>
            <a:off x="2166551" y="5491678"/>
            <a:ext cx="7858898" cy="74943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a:lnSpc>
                <a:spcPct val="120000"/>
              </a:lnSpc>
              <a:defRPr sz="2600" b="0">
                <a:solidFill>
                  <a:srgbClr val="000000"/>
                </a:solidFill>
                <a:latin typeface="+mn-lt"/>
                <a:ea typeface="+mn-ea"/>
                <a:cs typeface="+mn-cs"/>
                <a:sym typeface="Helvetica Neue Medium"/>
              </a:defRPr>
            </a:pPr>
            <a:r>
              <a:rPr sz="1300" dirty="0"/>
              <a:t>The </a:t>
            </a:r>
            <a:r>
              <a:rPr sz="1300" dirty="0" err="1"/>
              <a:t>EnTIRE</a:t>
            </a:r>
            <a:r>
              <a:rPr sz="1300" dirty="0"/>
              <a:t> project has received funding from </a:t>
            </a:r>
          </a:p>
          <a:p>
            <a:pPr>
              <a:lnSpc>
                <a:spcPct val="120000"/>
              </a:lnSpc>
              <a:defRPr sz="2600" b="0">
                <a:solidFill>
                  <a:srgbClr val="000000"/>
                </a:solidFill>
                <a:latin typeface="+mn-lt"/>
                <a:ea typeface="+mn-ea"/>
                <a:cs typeface="+mn-cs"/>
                <a:sym typeface="Helvetica Neue Medium"/>
              </a:defRPr>
            </a:pPr>
            <a:r>
              <a:rPr sz="1300" dirty="0"/>
              <a:t>the European Union’s Horizon 2020 research</a:t>
            </a:r>
          </a:p>
          <a:p>
            <a:pPr>
              <a:lnSpc>
                <a:spcPct val="120000"/>
              </a:lnSpc>
              <a:defRPr sz="2600" b="0">
                <a:solidFill>
                  <a:srgbClr val="000000"/>
                </a:solidFill>
                <a:latin typeface="+mn-lt"/>
                <a:ea typeface="+mn-ea"/>
                <a:cs typeface="+mn-cs"/>
                <a:sym typeface="Helvetica Neue Medium"/>
              </a:defRPr>
            </a:pPr>
            <a:r>
              <a:rPr sz="1300" dirty="0" err="1"/>
              <a:t>programme</a:t>
            </a:r>
            <a:r>
              <a:rPr sz="1300" dirty="0"/>
              <a:t> under grant agreement N 741782.</a:t>
            </a:r>
          </a:p>
        </p:txBody>
      </p:sp>
      <p:pic>
        <p:nvPicPr>
          <p:cNvPr id="8" name="logo_02">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5264688" y="1095020"/>
            <a:ext cx="1632600" cy="1632600"/>
          </a:xfrm>
          <a:prstGeom prst="rect">
            <a:avLst/>
          </a:prstGeom>
        </p:spPr>
      </p:pic>
      <p:pic>
        <p:nvPicPr>
          <p:cNvPr id="9" name="Image" descr="Image">
            <a:extLst>
              <a:ext uri="{FF2B5EF4-FFF2-40B4-BE49-F238E27FC236}">
                <a16:creationId xmlns:a16="http://schemas.microsoft.com/office/drawing/2014/main" id="{44A4B3BE-6075-E64C-831E-F02380E3F709}"/>
              </a:ext>
            </a:extLst>
          </p:cNvPr>
          <p:cNvPicPr>
            <a:picLocks noChangeAspect="1"/>
          </p:cNvPicPr>
          <p:nvPr userDrawn="1"/>
        </p:nvPicPr>
        <p:blipFill>
          <a:blip r:embed="rId5"/>
          <a:stretch>
            <a:fillRect/>
          </a:stretch>
        </p:blipFill>
        <p:spPr>
          <a:xfrm>
            <a:off x="5281509" y="1094230"/>
            <a:ext cx="1628984" cy="1634180"/>
          </a:xfrm>
          <a:prstGeom prst="rect">
            <a:avLst/>
          </a:prstGeom>
          <a:ln w="12700">
            <a:miter lim="400000"/>
          </a:ln>
        </p:spPr>
      </p:pic>
      <p:pic>
        <p:nvPicPr>
          <p:cNvPr id="10" name="Picture 9">
            <a:extLst>
              <a:ext uri="{FF2B5EF4-FFF2-40B4-BE49-F238E27FC236}">
                <a16:creationId xmlns:a16="http://schemas.microsoft.com/office/drawing/2014/main" id="{8DED87C9-EB26-B54A-91AF-07C52468CF54}"/>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028918" y="4463297"/>
            <a:ext cx="946330" cy="628657"/>
          </a:xfrm>
          <a:prstGeom prst="rect">
            <a:avLst/>
          </a:prstGeom>
        </p:spPr>
      </p:pic>
      <p:pic>
        <p:nvPicPr>
          <p:cNvPr id="11" name="Picture 10" descr="A close up of a logo&#10;&#10;Description automatically generated">
            <a:extLst>
              <a:ext uri="{FF2B5EF4-FFF2-40B4-BE49-F238E27FC236}">
                <a16:creationId xmlns:a16="http://schemas.microsoft.com/office/drawing/2014/main" id="{DA608DF3-59F4-7242-A06C-00297196D31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16754" y="4463297"/>
            <a:ext cx="943575" cy="628657"/>
          </a:xfrm>
          <a:prstGeom prst="rect">
            <a:avLst/>
          </a:prstGeom>
        </p:spPr>
      </p:pic>
    </p:spTree>
    <p:extLst>
      <p:ext uri="{BB962C8B-B14F-4D97-AF65-F5344CB8AC3E}">
        <p14:creationId xmlns:p14="http://schemas.microsoft.com/office/powerpoint/2010/main" val="2528598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09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B0F5-47D3-4149-A693-D5361F4B13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2DD0960-0EE2-4153-9F3B-D9B6950C6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1C936660-18EB-448D-B176-ACCEE70DA8FC}"/>
              </a:ext>
            </a:extLst>
          </p:cNvPr>
          <p:cNvSpPr>
            <a:spLocks noGrp="1"/>
          </p:cNvSpPr>
          <p:nvPr>
            <p:ph type="dt" sz="half" idx="10"/>
          </p:nvPr>
        </p:nvSpPr>
        <p:spPr/>
        <p:txBody>
          <a:bodyPr/>
          <a:lstStyle/>
          <a:p>
            <a:fld id="{46B50C98-9B76-4AA8-BEAC-0C5FC59B8251}" type="datetime1">
              <a:rPr lang="nl-NL" smtClean="0"/>
              <a:t>5-3-2024</a:t>
            </a:fld>
            <a:endParaRPr lang="nl-NL"/>
          </a:p>
        </p:txBody>
      </p:sp>
      <p:sp>
        <p:nvSpPr>
          <p:cNvPr id="5" name="Footer Placeholder 4">
            <a:extLst>
              <a:ext uri="{FF2B5EF4-FFF2-40B4-BE49-F238E27FC236}">
                <a16:creationId xmlns:a16="http://schemas.microsoft.com/office/drawing/2014/main" id="{1C34CD51-E6C4-4149-BE79-B343D13CE53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75FF547-0652-42FF-A3EA-90132FAC6B64}"/>
              </a:ext>
            </a:extLst>
          </p:cNvPr>
          <p:cNvSpPr>
            <a:spLocks noGrp="1"/>
          </p:cNvSpPr>
          <p:nvPr>
            <p:ph type="sldNum" sz="quarter" idx="12"/>
          </p:nvPr>
        </p:nvSpPr>
        <p:spPr/>
        <p:txBody>
          <a:bodyPr/>
          <a:lstStyle/>
          <a:p>
            <a:fld id="{0BB356F1-ED4F-4490-8B6D-44E1E0517C2C}" type="slidenum">
              <a:rPr lang="nl-NL" smtClean="0"/>
              <a:t>‹#›</a:t>
            </a:fld>
            <a:endParaRPr lang="nl-NL"/>
          </a:p>
        </p:txBody>
      </p:sp>
    </p:spTree>
    <p:extLst>
      <p:ext uri="{BB962C8B-B14F-4D97-AF65-F5344CB8AC3E}">
        <p14:creationId xmlns:p14="http://schemas.microsoft.com/office/powerpoint/2010/main" val="3734859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DA5A-7DF4-41D0-9DEA-D0CB70F31CE0}"/>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F72F0CB1-6BE6-4417-8FF8-050BB9251B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A4F1BE47-E546-418C-953B-841CFC98D634}"/>
              </a:ext>
            </a:extLst>
          </p:cNvPr>
          <p:cNvSpPr>
            <a:spLocks noGrp="1"/>
          </p:cNvSpPr>
          <p:nvPr>
            <p:ph type="dt" sz="half" idx="10"/>
          </p:nvPr>
        </p:nvSpPr>
        <p:spPr/>
        <p:txBody>
          <a:bodyPr/>
          <a:lstStyle/>
          <a:p>
            <a:fld id="{B10DD640-5C56-445D-997C-A05E3EB97DDC}" type="datetime1">
              <a:rPr lang="nl-NL" smtClean="0"/>
              <a:t>5-3-2024</a:t>
            </a:fld>
            <a:endParaRPr lang="nl-NL"/>
          </a:p>
        </p:txBody>
      </p:sp>
      <p:sp>
        <p:nvSpPr>
          <p:cNvPr id="5" name="Footer Placeholder 4">
            <a:extLst>
              <a:ext uri="{FF2B5EF4-FFF2-40B4-BE49-F238E27FC236}">
                <a16:creationId xmlns:a16="http://schemas.microsoft.com/office/drawing/2014/main" id="{14F2F29A-CDE8-45C1-8AFB-2081D40814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9A43D9D7-E254-403A-A50E-7F4DDB2516C0}"/>
              </a:ext>
            </a:extLst>
          </p:cNvPr>
          <p:cNvSpPr>
            <a:spLocks noGrp="1"/>
          </p:cNvSpPr>
          <p:nvPr>
            <p:ph type="sldNum" sz="quarter" idx="12"/>
          </p:nvPr>
        </p:nvSpPr>
        <p:spPr/>
        <p:txBody>
          <a:bodyPr/>
          <a:lstStyle/>
          <a:p>
            <a:fld id="{0BB356F1-ED4F-4490-8B6D-44E1E0517C2C}" type="slidenum">
              <a:rPr lang="nl-NL" smtClean="0"/>
              <a:t>‹#›</a:t>
            </a:fld>
            <a:endParaRPr lang="nl-NL"/>
          </a:p>
        </p:txBody>
      </p:sp>
    </p:spTree>
    <p:extLst>
      <p:ext uri="{BB962C8B-B14F-4D97-AF65-F5344CB8AC3E}">
        <p14:creationId xmlns:p14="http://schemas.microsoft.com/office/powerpoint/2010/main" val="2674181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EAFF-2DC0-4638-852C-AE19C0ED0F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ECC004AB-CD25-4A69-863A-2ABFD909A0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5510A9-DCD2-4108-8374-DCCAD4DC921A}"/>
              </a:ext>
            </a:extLst>
          </p:cNvPr>
          <p:cNvSpPr>
            <a:spLocks noGrp="1"/>
          </p:cNvSpPr>
          <p:nvPr>
            <p:ph type="dt" sz="half" idx="10"/>
          </p:nvPr>
        </p:nvSpPr>
        <p:spPr/>
        <p:txBody>
          <a:bodyPr/>
          <a:lstStyle/>
          <a:p>
            <a:fld id="{7C35C12F-8960-4402-A0F6-751B15966FBE}" type="datetime1">
              <a:rPr lang="nl-NL" smtClean="0"/>
              <a:t>5-3-2024</a:t>
            </a:fld>
            <a:endParaRPr lang="nl-NL"/>
          </a:p>
        </p:txBody>
      </p:sp>
      <p:sp>
        <p:nvSpPr>
          <p:cNvPr id="5" name="Footer Placeholder 4">
            <a:extLst>
              <a:ext uri="{FF2B5EF4-FFF2-40B4-BE49-F238E27FC236}">
                <a16:creationId xmlns:a16="http://schemas.microsoft.com/office/drawing/2014/main" id="{BD685BB8-D904-41D9-9F05-5A48DAD96E3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3870E2D1-3F4C-4EC5-BCCE-D60692369EB7}"/>
              </a:ext>
            </a:extLst>
          </p:cNvPr>
          <p:cNvSpPr>
            <a:spLocks noGrp="1"/>
          </p:cNvSpPr>
          <p:nvPr>
            <p:ph type="sldNum" sz="quarter" idx="12"/>
          </p:nvPr>
        </p:nvSpPr>
        <p:spPr/>
        <p:txBody>
          <a:bodyPr/>
          <a:lstStyle/>
          <a:p>
            <a:fld id="{0BB356F1-ED4F-4490-8B6D-44E1E0517C2C}" type="slidenum">
              <a:rPr lang="nl-NL" smtClean="0"/>
              <a:t>‹#›</a:t>
            </a:fld>
            <a:endParaRPr lang="nl-NL"/>
          </a:p>
        </p:txBody>
      </p:sp>
    </p:spTree>
    <p:extLst>
      <p:ext uri="{BB962C8B-B14F-4D97-AF65-F5344CB8AC3E}">
        <p14:creationId xmlns:p14="http://schemas.microsoft.com/office/powerpoint/2010/main" val="2413615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AE64-BDD5-4195-BA41-ECFAA6567509}"/>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383EC8AF-574D-40FA-9A7D-EE79338058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2AA572D9-D422-4E88-8910-1E7D59C0EF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72EB8096-3A14-412B-8636-52CE4FE7C2FB}"/>
              </a:ext>
            </a:extLst>
          </p:cNvPr>
          <p:cNvSpPr>
            <a:spLocks noGrp="1"/>
          </p:cNvSpPr>
          <p:nvPr>
            <p:ph type="dt" sz="half" idx="10"/>
          </p:nvPr>
        </p:nvSpPr>
        <p:spPr/>
        <p:txBody>
          <a:bodyPr/>
          <a:lstStyle/>
          <a:p>
            <a:fld id="{25D7A685-5B29-453D-BBF0-2DCCBBF722DF}" type="datetime1">
              <a:rPr lang="nl-NL" smtClean="0"/>
              <a:t>5-3-2024</a:t>
            </a:fld>
            <a:endParaRPr lang="nl-NL"/>
          </a:p>
        </p:txBody>
      </p:sp>
      <p:sp>
        <p:nvSpPr>
          <p:cNvPr id="6" name="Footer Placeholder 5">
            <a:extLst>
              <a:ext uri="{FF2B5EF4-FFF2-40B4-BE49-F238E27FC236}">
                <a16:creationId xmlns:a16="http://schemas.microsoft.com/office/drawing/2014/main" id="{FECBDF6D-F53C-48E5-8333-C6B23C00B96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7AF814D0-0F8E-4019-B50F-03A66D6BFA58}"/>
              </a:ext>
            </a:extLst>
          </p:cNvPr>
          <p:cNvSpPr>
            <a:spLocks noGrp="1"/>
          </p:cNvSpPr>
          <p:nvPr>
            <p:ph type="sldNum" sz="quarter" idx="12"/>
          </p:nvPr>
        </p:nvSpPr>
        <p:spPr/>
        <p:txBody>
          <a:bodyPr/>
          <a:lstStyle/>
          <a:p>
            <a:fld id="{0BB356F1-ED4F-4490-8B6D-44E1E0517C2C}" type="slidenum">
              <a:rPr lang="nl-NL" smtClean="0"/>
              <a:t>‹#›</a:t>
            </a:fld>
            <a:endParaRPr lang="nl-NL"/>
          </a:p>
        </p:txBody>
      </p:sp>
    </p:spTree>
    <p:extLst>
      <p:ext uri="{BB962C8B-B14F-4D97-AF65-F5344CB8AC3E}">
        <p14:creationId xmlns:p14="http://schemas.microsoft.com/office/powerpoint/2010/main" val="2638064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2A57-D747-43BD-B6CB-0160ED2075FB}"/>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108480C-45CF-436B-8A17-AE0D9265E6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F91569-E3E1-4B47-8868-E7D159BB4D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656881C3-9D89-4765-85C7-27BF3B8FD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FE5AEA-99D7-4C00-8AF9-9DF850F5DB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081921-0BF4-46DF-AB70-AD5ED2A97620}"/>
              </a:ext>
            </a:extLst>
          </p:cNvPr>
          <p:cNvSpPr>
            <a:spLocks noGrp="1"/>
          </p:cNvSpPr>
          <p:nvPr>
            <p:ph type="dt" sz="half" idx="10"/>
          </p:nvPr>
        </p:nvSpPr>
        <p:spPr/>
        <p:txBody>
          <a:bodyPr/>
          <a:lstStyle/>
          <a:p>
            <a:fld id="{0C9E63C3-583A-49D4-9CF7-E5E67F7982F7}" type="datetime1">
              <a:rPr lang="nl-NL" smtClean="0"/>
              <a:t>5-3-2024</a:t>
            </a:fld>
            <a:endParaRPr lang="nl-NL"/>
          </a:p>
        </p:txBody>
      </p:sp>
      <p:sp>
        <p:nvSpPr>
          <p:cNvPr id="8" name="Footer Placeholder 7">
            <a:extLst>
              <a:ext uri="{FF2B5EF4-FFF2-40B4-BE49-F238E27FC236}">
                <a16:creationId xmlns:a16="http://schemas.microsoft.com/office/drawing/2014/main" id="{F2B87DA6-0DBA-4F99-8662-1A025BF1C595}"/>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2F16CEE0-E4C7-49EA-8C27-0476AD3DFE06}"/>
              </a:ext>
            </a:extLst>
          </p:cNvPr>
          <p:cNvSpPr>
            <a:spLocks noGrp="1"/>
          </p:cNvSpPr>
          <p:nvPr>
            <p:ph type="sldNum" sz="quarter" idx="12"/>
          </p:nvPr>
        </p:nvSpPr>
        <p:spPr/>
        <p:txBody>
          <a:bodyPr/>
          <a:lstStyle/>
          <a:p>
            <a:fld id="{0BB356F1-ED4F-4490-8B6D-44E1E0517C2C}" type="slidenum">
              <a:rPr lang="nl-NL" smtClean="0"/>
              <a:t>‹#›</a:t>
            </a:fld>
            <a:endParaRPr lang="nl-NL"/>
          </a:p>
        </p:txBody>
      </p:sp>
    </p:spTree>
    <p:extLst>
      <p:ext uri="{BB962C8B-B14F-4D97-AF65-F5344CB8AC3E}">
        <p14:creationId xmlns:p14="http://schemas.microsoft.com/office/powerpoint/2010/main" val="50508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0F11-CAEE-BCAA-91A6-FDFA763F1CA0}"/>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CB6BD7BF-AB13-883B-616A-84D8A472FD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1746DA7E-8412-074B-3D3E-9E46B5ED55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8A1E36B-DF19-9A02-2E3D-7C04D478938C}"/>
              </a:ext>
            </a:extLst>
          </p:cNvPr>
          <p:cNvSpPr>
            <a:spLocks noGrp="1"/>
          </p:cNvSpPr>
          <p:nvPr>
            <p:ph type="dt" sz="half" idx="10"/>
          </p:nvPr>
        </p:nvSpPr>
        <p:spPr/>
        <p:txBody>
          <a:bodyPr/>
          <a:lstStyle/>
          <a:p>
            <a:fld id="{21B5D51A-0C1F-466F-BEFA-75E15136981F}" type="datetimeFigureOut">
              <a:rPr lang="nl-NL" smtClean="0"/>
              <a:t>5-3-2024</a:t>
            </a:fld>
            <a:endParaRPr lang="nl-NL"/>
          </a:p>
        </p:txBody>
      </p:sp>
      <p:sp>
        <p:nvSpPr>
          <p:cNvPr id="6" name="Footer Placeholder 5">
            <a:extLst>
              <a:ext uri="{FF2B5EF4-FFF2-40B4-BE49-F238E27FC236}">
                <a16:creationId xmlns:a16="http://schemas.microsoft.com/office/drawing/2014/main" id="{35C572AF-545A-0984-1489-5654E10FCF7D}"/>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5F531B2-DDDD-E6BB-41AC-CF00DBF9EF7C}"/>
              </a:ext>
            </a:extLst>
          </p:cNvPr>
          <p:cNvSpPr>
            <a:spLocks noGrp="1"/>
          </p:cNvSpPr>
          <p:nvPr>
            <p:ph type="sldNum" sz="quarter" idx="12"/>
          </p:nvPr>
        </p:nvSpPr>
        <p:spPr/>
        <p:txBody>
          <a:bodyPr/>
          <a:lstStyle/>
          <a:p>
            <a:fld id="{23941DE7-E8D4-4743-8149-7F864DDAE8A6}" type="slidenum">
              <a:rPr lang="nl-NL" smtClean="0"/>
              <a:t>‹#›</a:t>
            </a:fld>
            <a:endParaRPr lang="nl-NL"/>
          </a:p>
        </p:txBody>
      </p:sp>
    </p:spTree>
    <p:extLst>
      <p:ext uri="{BB962C8B-B14F-4D97-AF65-F5344CB8AC3E}">
        <p14:creationId xmlns:p14="http://schemas.microsoft.com/office/powerpoint/2010/main" val="2996204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8C6A-015D-4D47-8541-1A000F97DE7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4E50BB2A-16B2-4CFD-90DC-F82F38B3C4A0}"/>
              </a:ext>
            </a:extLst>
          </p:cNvPr>
          <p:cNvSpPr>
            <a:spLocks noGrp="1"/>
          </p:cNvSpPr>
          <p:nvPr>
            <p:ph type="dt" sz="half" idx="10"/>
          </p:nvPr>
        </p:nvSpPr>
        <p:spPr/>
        <p:txBody>
          <a:bodyPr/>
          <a:lstStyle/>
          <a:p>
            <a:fld id="{20D1A297-65D0-4542-B294-3D5F688410F0}" type="datetime1">
              <a:rPr lang="nl-NL" smtClean="0"/>
              <a:t>5-3-2024</a:t>
            </a:fld>
            <a:endParaRPr lang="nl-NL"/>
          </a:p>
        </p:txBody>
      </p:sp>
      <p:sp>
        <p:nvSpPr>
          <p:cNvPr id="4" name="Footer Placeholder 3">
            <a:extLst>
              <a:ext uri="{FF2B5EF4-FFF2-40B4-BE49-F238E27FC236}">
                <a16:creationId xmlns:a16="http://schemas.microsoft.com/office/drawing/2014/main" id="{24F67337-2CC1-47FA-8D22-4E0D65758F6E}"/>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69310DA-E855-4228-B106-0396485F8A32}"/>
              </a:ext>
            </a:extLst>
          </p:cNvPr>
          <p:cNvSpPr>
            <a:spLocks noGrp="1"/>
          </p:cNvSpPr>
          <p:nvPr>
            <p:ph type="sldNum" sz="quarter" idx="12"/>
          </p:nvPr>
        </p:nvSpPr>
        <p:spPr/>
        <p:txBody>
          <a:bodyPr/>
          <a:lstStyle/>
          <a:p>
            <a:fld id="{0BB356F1-ED4F-4490-8B6D-44E1E0517C2C}" type="slidenum">
              <a:rPr lang="nl-NL" smtClean="0"/>
              <a:t>‹#›</a:t>
            </a:fld>
            <a:endParaRPr lang="nl-NL"/>
          </a:p>
        </p:txBody>
      </p:sp>
    </p:spTree>
    <p:extLst>
      <p:ext uri="{BB962C8B-B14F-4D97-AF65-F5344CB8AC3E}">
        <p14:creationId xmlns:p14="http://schemas.microsoft.com/office/powerpoint/2010/main" val="940294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0EA4DC-4A86-4F5B-AA0C-2158E350D9E8}"/>
              </a:ext>
            </a:extLst>
          </p:cNvPr>
          <p:cNvSpPr>
            <a:spLocks noGrp="1"/>
          </p:cNvSpPr>
          <p:nvPr>
            <p:ph type="dt" sz="half" idx="10"/>
          </p:nvPr>
        </p:nvSpPr>
        <p:spPr/>
        <p:txBody>
          <a:bodyPr/>
          <a:lstStyle/>
          <a:p>
            <a:fld id="{A236E431-C34E-4DEF-8F11-86F15DB3E615}" type="datetime1">
              <a:rPr lang="nl-NL" smtClean="0"/>
              <a:t>5-3-2024</a:t>
            </a:fld>
            <a:endParaRPr lang="nl-NL"/>
          </a:p>
        </p:txBody>
      </p:sp>
      <p:sp>
        <p:nvSpPr>
          <p:cNvPr id="3" name="Footer Placeholder 2">
            <a:extLst>
              <a:ext uri="{FF2B5EF4-FFF2-40B4-BE49-F238E27FC236}">
                <a16:creationId xmlns:a16="http://schemas.microsoft.com/office/drawing/2014/main" id="{36FDE448-5929-48FB-9C57-FAEEBB0BA9D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5257CC64-FEB5-49E3-936D-DBE0DF4089C4}"/>
              </a:ext>
            </a:extLst>
          </p:cNvPr>
          <p:cNvSpPr>
            <a:spLocks noGrp="1"/>
          </p:cNvSpPr>
          <p:nvPr>
            <p:ph type="sldNum" sz="quarter" idx="12"/>
          </p:nvPr>
        </p:nvSpPr>
        <p:spPr/>
        <p:txBody>
          <a:bodyPr/>
          <a:lstStyle/>
          <a:p>
            <a:fld id="{0BB356F1-ED4F-4490-8B6D-44E1E0517C2C}" type="slidenum">
              <a:rPr lang="nl-NL" smtClean="0"/>
              <a:t>‹#›</a:t>
            </a:fld>
            <a:endParaRPr lang="nl-NL"/>
          </a:p>
        </p:txBody>
      </p:sp>
    </p:spTree>
    <p:extLst>
      <p:ext uri="{BB962C8B-B14F-4D97-AF65-F5344CB8AC3E}">
        <p14:creationId xmlns:p14="http://schemas.microsoft.com/office/powerpoint/2010/main" val="6989333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A7AA-8FB1-4C93-8D9F-5A9D44D78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BA0832CD-A4FA-4ED9-99F2-7F0BBE7439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074C1F20-4CC0-4F90-BFA7-E46B3CB88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8A397E-B8B4-4F57-B6A7-666BD2D537D5}"/>
              </a:ext>
            </a:extLst>
          </p:cNvPr>
          <p:cNvSpPr>
            <a:spLocks noGrp="1"/>
          </p:cNvSpPr>
          <p:nvPr>
            <p:ph type="dt" sz="half" idx="10"/>
          </p:nvPr>
        </p:nvSpPr>
        <p:spPr/>
        <p:txBody>
          <a:bodyPr/>
          <a:lstStyle/>
          <a:p>
            <a:fld id="{5F7F16DA-D194-464D-A23C-A303F013D782}" type="datetime1">
              <a:rPr lang="nl-NL" smtClean="0"/>
              <a:t>5-3-2024</a:t>
            </a:fld>
            <a:endParaRPr lang="nl-NL"/>
          </a:p>
        </p:txBody>
      </p:sp>
      <p:sp>
        <p:nvSpPr>
          <p:cNvPr id="6" name="Footer Placeholder 5">
            <a:extLst>
              <a:ext uri="{FF2B5EF4-FFF2-40B4-BE49-F238E27FC236}">
                <a16:creationId xmlns:a16="http://schemas.microsoft.com/office/drawing/2014/main" id="{85DFCD40-29D9-4524-B1ED-EB7E30153EE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66668C80-8092-4FD5-AF0A-222A6AA0CE26}"/>
              </a:ext>
            </a:extLst>
          </p:cNvPr>
          <p:cNvSpPr>
            <a:spLocks noGrp="1"/>
          </p:cNvSpPr>
          <p:nvPr>
            <p:ph type="sldNum" sz="quarter" idx="12"/>
          </p:nvPr>
        </p:nvSpPr>
        <p:spPr/>
        <p:txBody>
          <a:bodyPr/>
          <a:lstStyle/>
          <a:p>
            <a:fld id="{0BB356F1-ED4F-4490-8B6D-44E1E0517C2C}" type="slidenum">
              <a:rPr lang="nl-NL" smtClean="0"/>
              <a:t>‹#›</a:t>
            </a:fld>
            <a:endParaRPr lang="nl-NL"/>
          </a:p>
        </p:txBody>
      </p:sp>
    </p:spTree>
    <p:extLst>
      <p:ext uri="{BB962C8B-B14F-4D97-AF65-F5344CB8AC3E}">
        <p14:creationId xmlns:p14="http://schemas.microsoft.com/office/powerpoint/2010/main" val="2658912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AAE7-E72F-445F-8FB1-D711119F6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FBAF866B-D259-4C98-BC2D-0D17E2D978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2A0780F7-2229-4AF2-80AC-72D4785F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F38424-CA6B-43A0-B9BD-29559441B4A4}"/>
              </a:ext>
            </a:extLst>
          </p:cNvPr>
          <p:cNvSpPr>
            <a:spLocks noGrp="1"/>
          </p:cNvSpPr>
          <p:nvPr>
            <p:ph type="dt" sz="half" idx="10"/>
          </p:nvPr>
        </p:nvSpPr>
        <p:spPr/>
        <p:txBody>
          <a:bodyPr/>
          <a:lstStyle/>
          <a:p>
            <a:fld id="{17F6DECB-BA60-4351-9E6B-3A79DAB4A62D}" type="datetime1">
              <a:rPr lang="nl-NL" smtClean="0"/>
              <a:t>5-3-2024</a:t>
            </a:fld>
            <a:endParaRPr lang="nl-NL"/>
          </a:p>
        </p:txBody>
      </p:sp>
      <p:sp>
        <p:nvSpPr>
          <p:cNvPr id="6" name="Footer Placeholder 5">
            <a:extLst>
              <a:ext uri="{FF2B5EF4-FFF2-40B4-BE49-F238E27FC236}">
                <a16:creationId xmlns:a16="http://schemas.microsoft.com/office/drawing/2014/main" id="{A863CFF4-2649-46F1-9E42-FE7F845EF617}"/>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A943CC55-5E8E-4E02-8A1C-A4DC8C8A94D7}"/>
              </a:ext>
            </a:extLst>
          </p:cNvPr>
          <p:cNvSpPr>
            <a:spLocks noGrp="1"/>
          </p:cNvSpPr>
          <p:nvPr>
            <p:ph type="sldNum" sz="quarter" idx="12"/>
          </p:nvPr>
        </p:nvSpPr>
        <p:spPr/>
        <p:txBody>
          <a:bodyPr/>
          <a:lstStyle/>
          <a:p>
            <a:fld id="{0BB356F1-ED4F-4490-8B6D-44E1E0517C2C}" type="slidenum">
              <a:rPr lang="nl-NL" smtClean="0"/>
              <a:t>‹#›</a:t>
            </a:fld>
            <a:endParaRPr lang="nl-NL"/>
          </a:p>
        </p:txBody>
      </p:sp>
    </p:spTree>
    <p:extLst>
      <p:ext uri="{BB962C8B-B14F-4D97-AF65-F5344CB8AC3E}">
        <p14:creationId xmlns:p14="http://schemas.microsoft.com/office/powerpoint/2010/main" val="3102482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6A88-C367-4907-AE54-4AD37DFB0A00}"/>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06BE53E1-B585-46DC-BEBB-62DB22FED7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FA6BBFE-2284-4ACE-B182-5F1A48E5A5B9}"/>
              </a:ext>
            </a:extLst>
          </p:cNvPr>
          <p:cNvSpPr>
            <a:spLocks noGrp="1"/>
          </p:cNvSpPr>
          <p:nvPr>
            <p:ph type="dt" sz="half" idx="10"/>
          </p:nvPr>
        </p:nvSpPr>
        <p:spPr/>
        <p:txBody>
          <a:bodyPr/>
          <a:lstStyle/>
          <a:p>
            <a:fld id="{ACC45155-E8DC-467D-BF7D-BAE8B1D2E975}" type="datetime1">
              <a:rPr lang="nl-NL" smtClean="0"/>
              <a:t>5-3-2024</a:t>
            </a:fld>
            <a:endParaRPr lang="nl-NL"/>
          </a:p>
        </p:txBody>
      </p:sp>
      <p:sp>
        <p:nvSpPr>
          <p:cNvPr id="5" name="Footer Placeholder 4">
            <a:extLst>
              <a:ext uri="{FF2B5EF4-FFF2-40B4-BE49-F238E27FC236}">
                <a16:creationId xmlns:a16="http://schemas.microsoft.com/office/drawing/2014/main" id="{8012D7B2-64CA-4D3A-8383-430EE01F24C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2331869-D45D-4D0D-96B3-4DAC6076E9DB}"/>
              </a:ext>
            </a:extLst>
          </p:cNvPr>
          <p:cNvSpPr>
            <a:spLocks noGrp="1"/>
          </p:cNvSpPr>
          <p:nvPr>
            <p:ph type="sldNum" sz="quarter" idx="12"/>
          </p:nvPr>
        </p:nvSpPr>
        <p:spPr/>
        <p:txBody>
          <a:bodyPr/>
          <a:lstStyle/>
          <a:p>
            <a:fld id="{0BB356F1-ED4F-4490-8B6D-44E1E0517C2C}" type="slidenum">
              <a:rPr lang="nl-NL" smtClean="0"/>
              <a:t>‹#›</a:t>
            </a:fld>
            <a:endParaRPr lang="nl-NL"/>
          </a:p>
        </p:txBody>
      </p:sp>
    </p:spTree>
    <p:extLst>
      <p:ext uri="{BB962C8B-B14F-4D97-AF65-F5344CB8AC3E}">
        <p14:creationId xmlns:p14="http://schemas.microsoft.com/office/powerpoint/2010/main" val="3386195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658FFB-E0A6-4483-91BE-7CFF77CDC8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F10A428-BD54-48C7-8316-6E655B9FA5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1FACAD9D-D7C1-4C2B-817B-E58F3AFF4B2C}"/>
              </a:ext>
            </a:extLst>
          </p:cNvPr>
          <p:cNvSpPr>
            <a:spLocks noGrp="1"/>
          </p:cNvSpPr>
          <p:nvPr>
            <p:ph type="dt" sz="half" idx="10"/>
          </p:nvPr>
        </p:nvSpPr>
        <p:spPr/>
        <p:txBody>
          <a:bodyPr/>
          <a:lstStyle/>
          <a:p>
            <a:fld id="{9425509C-9315-4A8C-8A28-9C1F531342C7}" type="datetime1">
              <a:rPr lang="nl-NL" smtClean="0"/>
              <a:t>5-3-2024</a:t>
            </a:fld>
            <a:endParaRPr lang="nl-NL"/>
          </a:p>
        </p:txBody>
      </p:sp>
      <p:sp>
        <p:nvSpPr>
          <p:cNvPr id="5" name="Footer Placeholder 4">
            <a:extLst>
              <a:ext uri="{FF2B5EF4-FFF2-40B4-BE49-F238E27FC236}">
                <a16:creationId xmlns:a16="http://schemas.microsoft.com/office/drawing/2014/main" id="{6350BF12-8A56-4083-B3E9-3CD3A1BD479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D059CFF-B2F8-4AD9-9AA2-07523917290A}"/>
              </a:ext>
            </a:extLst>
          </p:cNvPr>
          <p:cNvSpPr>
            <a:spLocks noGrp="1"/>
          </p:cNvSpPr>
          <p:nvPr>
            <p:ph type="sldNum" sz="quarter" idx="12"/>
          </p:nvPr>
        </p:nvSpPr>
        <p:spPr/>
        <p:txBody>
          <a:bodyPr/>
          <a:lstStyle/>
          <a:p>
            <a:fld id="{0BB356F1-ED4F-4490-8B6D-44E1E0517C2C}" type="slidenum">
              <a:rPr lang="nl-NL" smtClean="0"/>
              <a:t>‹#›</a:t>
            </a:fld>
            <a:endParaRPr lang="nl-NL"/>
          </a:p>
        </p:txBody>
      </p:sp>
    </p:spTree>
    <p:extLst>
      <p:ext uri="{BB962C8B-B14F-4D97-AF65-F5344CB8AC3E}">
        <p14:creationId xmlns:p14="http://schemas.microsoft.com/office/powerpoint/2010/main" val="338131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7EFB-A4D8-8334-E6C0-30CB20E7C42D}"/>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76ED4554-0ECC-7CEA-93D8-7B684F0858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3FEAC-1A5F-CC87-EAB7-6D46680CAA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82089AE2-96DD-8531-7910-0FD8FAF478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90749-27F9-EED1-DFDE-85E5314429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82AF9C8C-4B45-CEF6-C448-835E4DA69A53}"/>
              </a:ext>
            </a:extLst>
          </p:cNvPr>
          <p:cNvSpPr>
            <a:spLocks noGrp="1"/>
          </p:cNvSpPr>
          <p:nvPr>
            <p:ph type="dt" sz="half" idx="10"/>
          </p:nvPr>
        </p:nvSpPr>
        <p:spPr/>
        <p:txBody>
          <a:bodyPr/>
          <a:lstStyle/>
          <a:p>
            <a:fld id="{21B5D51A-0C1F-466F-BEFA-75E15136981F}" type="datetimeFigureOut">
              <a:rPr lang="nl-NL" smtClean="0"/>
              <a:t>5-3-2024</a:t>
            </a:fld>
            <a:endParaRPr lang="nl-NL"/>
          </a:p>
        </p:txBody>
      </p:sp>
      <p:sp>
        <p:nvSpPr>
          <p:cNvPr id="8" name="Footer Placeholder 7">
            <a:extLst>
              <a:ext uri="{FF2B5EF4-FFF2-40B4-BE49-F238E27FC236}">
                <a16:creationId xmlns:a16="http://schemas.microsoft.com/office/drawing/2014/main" id="{2BBD9477-F150-1B77-E368-A1CC89A24F0D}"/>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66FEA158-68B7-BD55-D9A5-C4F6059727AD}"/>
              </a:ext>
            </a:extLst>
          </p:cNvPr>
          <p:cNvSpPr>
            <a:spLocks noGrp="1"/>
          </p:cNvSpPr>
          <p:nvPr>
            <p:ph type="sldNum" sz="quarter" idx="12"/>
          </p:nvPr>
        </p:nvSpPr>
        <p:spPr/>
        <p:txBody>
          <a:bodyPr/>
          <a:lstStyle/>
          <a:p>
            <a:fld id="{23941DE7-E8D4-4743-8149-7F864DDAE8A6}" type="slidenum">
              <a:rPr lang="nl-NL" smtClean="0"/>
              <a:t>‹#›</a:t>
            </a:fld>
            <a:endParaRPr lang="nl-NL"/>
          </a:p>
        </p:txBody>
      </p:sp>
    </p:spTree>
    <p:extLst>
      <p:ext uri="{BB962C8B-B14F-4D97-AF65-F5344CB8AC3E}">
        <p14:creationId xmlns:p14="http://schemas.microsoft.com/office/powerpoint/2010/main" val="388546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1117-C514-4FFE-2DD9-87CD8BDFAB9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46937092-1C21-CFB8-D57F-8142D99949AB}"/>
              </a:ext>
            </a:extLst>
          </p:cNvPr>
          <p:cNvSpPr>
            <a:spLocks noGrp="1"/>
          </p:cNvSpPr>
          <p:nvPr>
            <p:ph type="dt" sz="half" idx="10"/>
          </p:nvPr>
        </p:nvSpPr>
        <p:spPr/>
        <p:txBody>
          <a:bodyPr/>
          <a:lstStyle/>
          <a:p>
            <a:fld id="{21B5D51A-0C1F-466F-BEFA-75E15136981F}" type="datetimeFigureOut">
              <a:rPr lang="nl-NL" smtClean="0"/>
              <a:t>5-3-2024</a:t>
            </a:fld>
            <a:endParaRPr lang="nl-NL"/>
          </a:p>
        </p:txBody>
      </p:sp>
      <p:sp>
        <p:nvSpPr>
          <p:cNvPr id="4" name="Footer Placeholder 3">
            <a:extLst>
              <a:ext uri="{FF2B5EF4-FFF2-40B4-BE49-F238E27FC236}">
                <a16:creationId xmlns:a16="http://schemas.microsoft.com/office/drawing/2014/main" id="{605E620E-9590-AC68-E6D8-B60444340977}"/>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0F17B797-1393-273A-ADEB-FB08BE35C501}"/>
              </a:ext>
            </a:extLst>
          </p:cNvPr>
          <p:cNvSpPr>
            <a:spLocks noGrp="1"/>
          </p:cNvSpPr>
          <p:nvPr>
            <p:ph type="sldNum" sz="quarter" idx="12"/>
          </p:nvPr>
        </p:nvSpPr>
        <p:spPr/>
        <p:txBody>
          <a:bodyPr/>
          <a:lstStyle/>
          <a:p>
            <a:fld id="{23941DE7-E8D4-4743-8149-7F864DDAE8A6}" type="slidenum">
              <a:rPr lang="nl-NL" smtClean="0"/>
              <a:t>‹#›</a:t>
            </a:fld>
            <a:endParaRPr lang="nl-NL"/>
          </a:p>
        </p:txBody>
      </p:sp>
    </p:spTree>
    <p:extLst>
      <p:ext uri="{BB962C8B-B14F-4D97-AF65-F5344CB8AC3E}">
        <p14:creationId xmlns:p14="http://schemas.microsoft.com/office/powerpoint/2010/main" val="396480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E1684C-AC48-74BC-D2D1-2E4DCC882185}"/>
              </a:ext>
            </a:extLst>
          </p:cNvPr>
          <p:cNvSpPr>
            <a:spLocks noGrp="1"/>
          </p:cNvSpPr>
          <p:nvPr>
            <p:ph type="dt" sz="half" idx="10"/>
          </p:nvPr>
        </p:nvSpPr>
        <p:spPr/>
        <p:txBody>
          <a:bodyPr/>
          <a:lstStyle/>
          <a:p>
            <a:fld id="{21B5D51A-0C1F-466F-BEFA-75E15136981F}" type="datetimeFigureOut">
              <a:rPr lang="nl-NL" smtClean="0"/>
              <a:t>5-3-2024</a:t>
            </a:fld>
            <a:endParaRPr lang="nl-NL"/>
          </a:p>
        </p:txBody>
      </p:sp>
      <p:sp>
        <p:nvSpPr>
          <p:cNvPr id="3" name="Footer Placeholder 2">
            <a:extLst>
              <a:ext uri="{FF2B5EF4-FFF2-40B4-BE49-F238E27FC236}">
                <a16:creationId xmlns:a16="http://schemas.microsoft.com/office/drawing/2014/main" id="{E663D405-5F05-2278-A812-EAC9C23366B0}"/>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BF2A55A7-3CC1-0370-1F57-BFDF55B9F4A8}"/>
              </a:ext>
            </a:extLst>
          </p:cNvPr>
          <p:cNvSpPr>
            <a:spLocks noGrp="1"/>
          </p:cNvSpPr>
          <p:nvPr>
            <p:ph type="sldNum" sz="quarter" idx="12"/>
          </p:nvPr>
        </p:nvSpPr>
        <p:spPr/>
        <p:txBody>
          <a:bodyPr/>
          <a:lstStyle/>
          <a:p>
            <a:fld id="{23941DE7-E8D4-4743-8149-7F864DDAE8A6}" type="slidenum">
              <a:rPr lang="nl-NL" smtClean="0"/>
              <a:t>‹#›</a:t>
            </a:fld>
            <a:endParaRPr lang="nl-NL"/>
          </a:p>
        </p:txBody>
      </p:sp>
    </p:spTree>
    <p:extLst>
      <p:ext uri="{BB962C8B-B14F-4D97-AF65-F5344CB8AC3E}">
        <p14:creationId xmlns:p14="http://schemas.microsoft.com/office/powerpoint/2010/main" val="134521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B18B-8E09-2517-F08A-5A155A2368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47D520FF-4203-F078-216A-A21172C8C1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C289E2FA-0C09-BF9B-A4A7-F865D6AC5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347C3A-4775-FFE9-3373-3E89C61EA3F7}"/>
              </a:ext>
            </a:extLst>
          </p:cNvPr>
          <p:cNvSpPr>
            <a:spLocks noGrp="1"/>
          </p:cNvSpPr>
          <p:nvPr>
            <p:ph type="dt" sz="half" idx="10"/>
          </p:nvPr>
        </p:nvSpPr>
        <p:spPr/>
        <p:txBody>
          <a:bodyPr/>
          <a:lstStyle/>
          <a:p>
            <a:fld id="{21B5D51A-0C1F-466F-BEFA-75E15136981F}" type="datetimeFigureOut">
              <a:rPr lang="nl-NL" smtClean="0"/>
              <a:t>5-3-2024</a:t>
            </a:fld>
            <a:endParaRPr lang="nl-NL"/>
          </a:p>
        </p:txBody>
      </p:sp>
      <p:sp>
        <p:nvSpPr>
          <p:cNvPr id="6" name="Footer Placeholder 5">
            <a:extLst>
              <a:ext uri="{FF2B5EF4-FFF2-40B4-BE49-F238E27FC236}">
                <a16:creationId xmlns:a16="http://schemas.microsoft.com/office/drawing/2014/main" id="{5143EA0B-F151-0BEF-1E70-2F8F3707B46B}"/>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97B5A43-ABB3-3985-DEBE-1C3E44AEF21A}"/>
              </a:ext>
            </a:extLst>
          </p:cNvPr>
          <p:cNvSpPr>
            <a:spLocks noGrp="1"/>
          </p:cNvSpPr>
          <p:nvPr>
            <p:ph type="sldNum" sz="quarter" idx="12"/>
          </p:nvPr>
        </p:nvSpPr>
        <p:spPr/>
        <p:txBody>
          <a:bodyPr/>
          <a:lstStyle/>
          <a:p>
            <a:fld id="{23941DE7-E8D4-4743-8149-7F864DDAE8A6}" type="slidenum">
              <a:rPr lang="nl-NL" smtClean="0"/>
              <a:t>‹#›</a:t>
            </a:fld>
            <a:endParaRPr lang="nl-NL"/>
          </a:p>
        </p:txBody>
      </p:sp>
    </p:spTree>
    <p:extLst>
      <p:ext uri="{BB962C8B-B14F-4D97-AF65-F5344CB8AC3E}">
        <p14:creationId xmlns:p14="http://schemas.microsoft.com/office/powerpoint/2010/main" val="104360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62F5-AC75-EAB2-1416-DA2C0A645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BC996A4E-2C02-BEB8-25F8-3ED71AD4C9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61789066-5B90-B02C-F03A-2300F1980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CC81A-9608-A1F7-C96F-8E7A4CBE0EEF}"/>
              </a:ext>
            </a:extLst>
          </p:cNvPr>
          <p:cNvSpPr>
            <a:spLocks noGrp="1"/>
          </p:cNvSpPr>
          <p:nvPr>
            <p:ph type="dt" sz="half" idx="10"/>
          </p:nvPr>
        </p:nvSpPr>
        <p:spPr/>
        <p:txBody>
          <a:bodyPr/>
          <a:lstStyle/>
          <a:p>
            <a:fld id="{21B5D51A-0C1F-466F-BEFA-75E15136981F}" type="datetimeFigureOut">
              <a:rPr lang="nl-NL" smtClean="0"/>
              <a:t>5-3-2024</a:t>
            </a:fld>
            <a:endParaRPr lang="nl-NL"/>
          </a:p>
        </p:txBody>
      </p:sp>
      <p:sp>
        <p:nvSpPr>
          <p:cNvPr id="6" name="Footer Placeholder 5">
            <a:extLst>
              <a:ext uri="{FF2B5EF4-FFF2-40B4-BE49-F238E27FC236}">
                <a16:creationId xmlns:a16="http://schemas.microsoft.com/office/drawing/2014/main" id="{3CC1A58D-EF3E-4865-F274-F36AB39C7750}"/>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08B98B0A-B2B9-6613-76D7-212E24B63990}"/>
              </a:ext>
            </a:extLst>
          </p:cNvPr>
          <p:cNvSpPr>
            <a:spLocks noGrp="1"/>
          </p:cNvSpPr>
          <p:nvPr>
            <p:ph type="sldNum" sz="quarter" idx="12"/>
          </p:nvPr>
        </p:nvSpPr>
        <p:spPr/>
        <p:txBody>
          <a:bodyPr/>
          <a:lstStyle/>
          <a:p>
            <a:fld id="{23941DE7-E8D4-4743-8149-7F864DDAE8A6}" type="slidenum">
              <a:rPr lang="nl-NL" smtClean="0"/>
              <a:t>‹#›</a:t>
            </a:fld>
            <a:endParaRPr lang="nl-NL"/>
          </a:p>
        </p:txBody>
      </p:sp>
    </p:spTree>
    <p:extLst>
      <p:ext uri="{BB962C8B-B14F-4D97-AF65-F5344CB8AC3E}">
        <p14:creationId xmlns:p14="http://schemas.microsoft.com/office/powerpoint/2010/main" val="219152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E9B27F-0C24-FFF0-7D4B-826CC2F9BC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0ED25D4-9ADE-D6CA-1E52-C99CE7343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2E6C280-80DF-D7B2-D45E-A975CFF31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5D51A-0C1F-466F-BEFA-75E15136981F}" type="datetimeFigureOut">
              <a:rPr lang="nl-NL" smtClean="0"/>
              <a:t>5-3-2024</a:t>
            </a:fld>
            <a:endParaRPr lang="nl-NL"/>
          </a:p>
        </p:txBody>
      </p:sp>
      <p:sp>
        <p:nvSpPr>
          <p:cNvPr id="5" name="Footer Placeholder 4">
            <a:extLst>
              <a:ext uri="{FF2B5EF4-FFF2-40B4-BE49-F238E27FC236}">
                <a16:creationId xmlns:a16="http://schemas.microsoft.com/office/drawing/2014/main" id="{9580B4ED-6BDD-85A6-87A7-A84114FEE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114C0089-9376-35AD-1AA7-F921587380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41DE7-E8D4-4743-8149-7F864DDAE8A6}" type="slidenum">
              <a:rPr lang="nl-NL" smtClean="0"/>
              <a:t>‹#›</a:t>
            </a:fld>
            <a:endParaRPr lang="nl-NL"/>
          </a:p>
        </p:txBody>
      </p:sp>
    </p:spTree>
    <p:extLst>
      <p:ext uri="{BB962C8B-B14F-4D97-AF65-F5344CB8AC3E}">
        <p14:creationId xmlns:p14="http://schemas.microsoft.com/office/powerpoint/2010/main" val="2267230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58480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p14:dur="0" advClick="0" advTm="200"/>
    </mc:Choice>
    <mc:Fallback xmlns="">
      <p:transition advClick="0" advTm="200"/>
    </mc:Fallback>
  </mc:AlternateContent>
  <p:hf hdr="0" ftr="0" dt="0"/>
  <p:txStyles>
    <p:titleStyle>
      <a:lvl1pPr algn="l" defTabSz="914355" rtl="0" eaLnBrk="1" latinLnBrk="0" hangingPunct="1">
        <a:lnSpc>
          <a:spcPct val="90000"/>
        </a:lnSpc>
        <a:spcBef>
          <a:spcPct val="0"/>
        </a:spcBef>
        <a:buNone/>
        <a:defRPr sz="4400" b="1" i="0" kern="1200">
          <a:solidFill>
            <a:srgbClr val="2B2673"/>
          </a:solidFill>
          <a:latin typeface="Work Sans" pitchFamily="2" charset="77"/>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Work Sans" pitchFamily="2" charset="77"/>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Work Sans" pitchFamily="2" charset="77"/>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Work Sans" pitchFamily="2" charset="77"/>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Work Sans" pitchFamily="2" charset="77"/>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Work Sans" pitchFamily="2" charset="77"/>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6C223-0424-4E30-9397-71E91FC35D5B}" type="datetime1">
              <a:rPr lang="nl-NL" smtClean="0"/>
              <a:t>5-3-2024</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C4991-7C7F-4708-ABF3-8627CCAA3877}" type="slidenum">
              <a:rPr lang="nl-NL" smtClean="0"/>
              <a:t>‹#›</a:t>
            </a:fld>
            <a:endParaRPr lang="nl-NL"/>
          </a:p>
        </p:txBody>
      </p:sp>
    </p:spTree>
    <p:extLst>
      <p:ext uri="{BB962C8B-B14F-4D97-AF65-F5344CB8AC3E}">
        <p14:creationId xmlns:p14="http://schemas.microsoft.com/office/powerpoint/2010/main" val="3147070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01E8E-3CFE-4BFC-BAA1-A490C6DB3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1AAD124-4E6C-4FFB-B732-BC6B21B0EE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9685E65-6ACC-4CEE-BC60-D214E6F2C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98768-0D26-4BF1-891B-1A00A4BCB9A6}" type="datetime1">
              <a:rPr lang="nl-NL" smtClean="0"/>
              <a:t>5-3-2024</a:t>
            </a:fld>
            <a:endParaRPr lang="nl-NL"/>
          </a:p>
        </p:txBody>
      </p:sp>
      <p:sp>
        <p:nvSpPr>
          <p:cNvPr id="5" name="Footer Placeholder 4">
            <a:extLst>
              <a:ext uri="{FF2B5EF4-FFF2-40B4-BE49-F238E27FC236}">
                <a16:creationId xmlns:a16="http://schemas.microsoft.com/office/drawing/2014/main" id="{BCDC8D0A-C831-467E-B294-4CFBBDBD9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5F0BFD8F-60B2-4B7E-992A-FC05630316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356F1-ED4F-4490-8B6D-44E1E0517C2C}" type="slidenum">
              <a:rPr lang="nl-NL" smtClean="0"/>
              <a:t>‹#›</a:t>
            </a:fld>
            <a:endParaRPr lang="nl-NL"/>
          </a:p>
        </p:txBody>
      </p:sp>
    </p:spTree>
    <p:extLst>
      <p:ext uri="{BB962C8B-B14F-4D97-AF65-F5344CB8AC3E}">
        <p14:creationId xmlns:p14="http://schemas.microsoft.com/office/powerpoint/2010/main" val="38732990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orcid.org/0000-0002-2231-7637"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s://www.amsterdamuas.com/uv-openscien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suit&#10;&#10;Description automatically generated">
            <a:extLst>
              <a:ext uri="{FF2B5EF4-FFF2-40B4-BE49-F238E27FC236}">
                <a16:creationId xmlns:a16="http://schemas.microsoft.com/office/drawing/2014/main" id="{F25CD3D1-7355-3B80-D706-DA0DE64E1F1F}"/>
              </a:ext>
            </a:extLst>
          </p:cNvPr>
          <p:cNvPicPr>
            <a:picLocks noChangeAspect="1"/>
          </p:cNvPicPr>
          <p:nvPr/>
        </p:nvPicPr>
        <p:blipFill rotWithShape="1">
          <a:blip r:embed="rId3">
            <a:extLst>
              <a:ext uri="{28A0092B-C50C-407E-A947-70E740481C1C}">
                <a14:useLocalDpi xmlns:a14="http://schemas.microsoft.com/office/drawing/2010/main" val="0"/>
              </a:ext>
            </a:extLst>
          </a:blip>
          <a:srcRect r="1065" b="-1"/>
          <a:stretch/>
        </p:blipFill>
        <p:spPr>
          <a:xfrm>
            <a:off x="838200" y="754148"/>
            <a:ext cx="10515600" cy="4995575"/>
          </a:xfrm>
          <a:prstGeom prst="rect">
            <a:avLst/>
          </a:prstGeom>
        </p:spPr>
      </p:pic>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532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B40E2EDC-73E0-8368-DEC8-DA4E6263A6B8}"/>
              </a:ext>
            </a:extLst>
          </p:cNvPr>
          <p:cNvPicPr>
            <a:picLocks noGrp="1" noChangeAspect="1"/>
          </p:cNvPicPr>
          <p:nvPr>
            <p:ph idx="1"/>
          </p:nvPr>
        </p:nvPicPr>
        <p:blipFill>
          <a:blip r:embed="rId3"/>
          <a:stretch>
            <a:fillRect/>
          </a:stretch>
        </p:blipFill>
        <p:spPr>
          <a:xfrm>
            <a:off x="621675" y="614855"/>
            <a:ext cx="6589537" cy="5483956"/>
          </a:xfrm>
          <a:prstGeom prst="rect">
            <a:avLst/>
          </a:prstGeom>
        </p:spPr>
      </p:pic>
      <p:sp>
        <p:nvSpPr>
          <p:cNvPr id="16"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F1A695-2D96-A5DA-44D1-2917F1AB4BBE}"/>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5000" kern="1200" dirty="0">
                <a:solidFill>
                  <a:schemeClr val="tx1"/>
                </a:solidFill>
                <a:latin typeface="+mj-lt"/>
                <a:ea typeface="+mj-ea"/>
                <a:cs typeface="+mj-cs"/>
              </a:rPr>
              <a:t>Replication crisis</a:t>
            </a:r>
          </a:p>
        </p:txBody>
      </p:sp>
    </p:spTree>
    <p:extLst>
      <p:ext uri="{BB962C8B-B14F-4D97-AF65-F5344CB8AC3E}">
        <p14:creationId xmlns:p14="http://schemas.microsoft.com/office/powerpoint/2010/main" val="207566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8C7133C-22CE-4500-B5C8-81525D70EF6B}"/>
              </a:ext>
            </a:extLst>
          </p:cNvPr>
          <p:cNvSpPr>
            <a:spLocks noGrp="1"/>
          </p:cNvSpPr>
          <p:nvPr>
            <p:ph type="title"/>
          </p:nvPr>
        </p:nvSpPr>
        <p:spPr/>
        <p:txBody>
          <a:bodyPr/>
          <a:lstStyle/>
          <a:p>
            <a:r>
              <a:rPr lang="en-US" dirty="0"/>
              <a:t>Urban Vitality Open Science Checklist</a:t>
            </a:r>
            <a:endParaRPr lang="nl-NL" dirty="0"/>
          </a:p>
        </p:txBody>
      </p:sp>
      <p:sp>
        <p:nvSpPr>
          <p:cNvPr id="3" name="Content Placeholder 2">
            <a:extLst>
              <a:ext uri="{FF2B5EF4-FFF2-40B4-BE49-F238E27FC236}">
                <a16:creationId xmlns:a16="http://schemas.microsoft.com/office/drawing/2014/main" id="{57ACCED3-3C65-47F1-96F8-8B498474F182}"/>
              </a:ext>
            </a:extLst>
          </p:cNvPr>
          <p:cNvSpPr>
            <a:spLocks noGrp="1"/>
          </p:cNvSpPr>
          <p:nvPr>
            <p:ph idx="1"/>
          </p:nvPr>
        </p:nvSpPr>
        <p:spPr>
          <a:xfrm>
            <a:off x="838200" y="1816616"/>
            <a:ext cx="10515600" cy="4351338"/>
          </a:xfrm>
        </p:spPr>
        <p:txBody>
          <a:bodyPr>
            <a:normAutofit/>
          </a:bodyPr>
          <a:lstStyle/>
          <a:p>
            <a:pPr>
              <a:buFont typeface="Wingdings" panose="05000000000000000000" pitchFamily="2" charset="2"/>
              <a:buChar char="v"/>
            </a:pPr>
            <a:r>
              <a:rPr lang="en-US" dirty="0"/>
              <a:t>Get an ORCID</a:t>
            </a:r>
          </a:p>
          <a:p>
            <a:pPr>
              <a:buFont typeface="Wingdings" panose="05000000000000000000" pitchFamily="2" charset="2"/>
              <a:buChar char="v"/>
            </a:pPr>
            <a:r>
              <a:rPr lang="en-US" dirty="0"/>
              <a:t>Justify relevance</a:t>
            </a:r>
          </a:p>
          <a:p>
            <a:pPr>
              <a:buFont typeface="Wingdings" panose="05000000000000000000" pitchFamily="2" charset="2"/>
              <a:buChar char="v"/>
            </a:pPr>
            <a:r>
              <a:rPr lang="en-US" dirty="0"/>
              <a:t>Involve end-users</a:t>
            </a:r>
          </a:p>
          <a:p>
            <a:pPr>
              <a:buFont typeface="Wingdings" panose="05000000000000000000" pitchFamily="2" charset="2"/>
              <a:buChar char="v"/>
            </a:pPr>
            <a:r>
              <a:rPr lang="en-US" dirty="0"/>
              <a:t>Consider reporting guidelines</a:t>
            </a:r>
          </a:p>
          <a:p>
            <a:pPr>
              <a:buFont typeface="Wingdings" panose="05000000000000000000" pitchFamily="2" charset="2"/>
              <a:buChar char="v"/>
            </a:pPr>
            <a:r>
              <a:rPr lang="en-US" dirty="0"/>
              <a:t>Write detailed protocol</a:t>
            </a:r>
          </a:p>
          <a:p>
            <a:pPr>
              <a:buFont typeface="Wingdings" panose="05000000000000000000" pitchFamily="2" charset="2"/>
              <a:buChar char="v"/>
            </a:pPr>
            <a:r>
              <a:rPr lang="en-US" dirty="0"/>
              <a:t>Write detailed analysis plan</a:t>
            </a:r>
          </a:p>
          <a:p>
            <a:pPr>
              <a:buFont typeface="Wingdings" panose="05000000000000000000" pitchFamily="2" charset="2"/>
              <a:buChar char="v"/>
            </a:pPr>
            <a:r>
              <a:rPr lang="en-US" dirty="0"/>
              <a:t>Write data management plan</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B56A704C-C58A-42AB-9F13-C00791096341}"/>
              </a:ext>
            </a:extLst>
          </p:cNvPr>
          <p:cNvSpPr>
            <a:spLocks noGrp="1"/>
          </p:cNvSpPr>
          <p:nvPr>
            <p:ph sz="quarter" idx="4294967295"/>
          </p:nvPr>
        </p:nvSpPr>
        <p:spPr>
          <a:xfrm>
            <a:off x="6328593" y="1790366"/>
            <a:ext cx="5183187" cy="3684588"/>
          </a:xfrm>
        </p:spPr>
        <p:txBody>
          <a:bodyPr>
            <a:normAutofit/>
          </a:bodyPr>
          <a:lstStyle/>
          <a:p>
            <a:pPr>
              <a:buFont typeface="Wingdings" panose="05000000000000000000" pitchFamily="2" charset="2"/>
              <a:buChar char="v"/>
            </a:pPr>
            <a:r>
              <a:rPr lang="en-US" dirty="0"/>
              <a:t>Ensure privacy for participants</a:t>
            </a:r>
          </a:p>
          <a:p>
            <a:pPr>
              <a:buFont typeface="Wingdings" panose="05000000000000000000" pitchFamily="2" charset="2"/>
              <a:buChar char="v"/>
            </a:pPr>
            <a:r>
              <a:rPr lang="en-US" dirty="0"/>
              <a:t>Consider ethics advice</a:t>
            </a:r>
          </a:p>
          <a:p>
            <a:pPr>
              <a:buFont typeface="Wingdings" panose="05000000000000000000" pitchFamily="2" charset="2"/>
              <a:buChar char="v"/>
            </a:pPr>
            <a:r>
              <a:rPr lang="en-US" dirty="0"/>
              <a:t>Preregister protocol and (S)AP</a:t>
            </a:r>
          </a:p>
          <a:p>
            <a:pPr>
              <a:buFont typeface="Wingdings" panose="05000000000000000000" pitchFamily="2" charset="2"/>
              <a:buChar char="v"/>
            </a:pPr>
            <a:r>
              <a:rPr lang="en-US" dirty="0"/>
              <a:t>Document your research</a:t>
            </a:r>
          </a:p>
          <a:p>
            <a:pPr>
              <a:buFont typeface="Wingdings" panose="05000000000000000000" pitchFamily="2" charset="2"/>
              <a:buChar char="v"/>
            </a:pPr>
            <a:r>
              <a:rPr lang="en-US" dirty="0"/>
              <a:t>Report completely</a:t>
            </a:r>
          </a:p>
          <a:p>
            <a:pPr>
              <a:buFont typeface="Wingdings" panose="05000000000000000000" pitchFamily="2" charset="2"/>
              <a:buChar char="v"/>
            </a:pPr>
            <a:r>
              <a:rPr lang="en-US" dirty="0"/>
              <a:t>Publish open access</a:t>
            </a:r>
          </a:p>
          <a:p>
            <a:pPr>
              <a:buFont typeface="Wingdings" panose="05000000000000000000" pitchFamily="2" charset="2"/>
              <a:buChar char="v"/>
            </a:pPr>
            <a:r>
              <a:rPr lang="en-US" dirty="0"/>
              <a:t>Archive using FAIR principles</a:t>
            </a:r>
          </a:p>
          <a:p>
            <a:endParaRPr lang="en-US" dirty="0"/>
          </a:p>
          <a:p>
            <a:endParaRPr lang="en-US" dirty="0"/>
          </a:p>
          <a:p>
            <a:endParaRPr lang="nl-NL" dirty="0"/>
          </a:p>
        </p:txBody>
      </p:sp>
      <p:pic>
        <p:nvPicPr>
          <p:cNvPr id="13" name="Picture 12" descr="Text, logo&#10;&#10;Description automatically generated with medium confidence">
            <a:extLst>
              <a:ext uri="{FF2B5EF4-FFF2-40B4-BE49-F238E27FC236}">
                <a16:creationId xmlns:a16="http://schemas.microsoft.com/office/drawing/2014/main" id="{DBCA7E92-1405-4B4F-86BD-27C243ED3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9259" y="180509"/>
            <a:ext cx="1674541" cy="1674541"/>
          </a:xfrm>
          <a:prstGeom prst="rect">
            <a:avLst/>
          </a:prstGeom>
        </p:spPr>
      </p:pic>
      <p:sp>
        <p:nvSpPr>
          <p:cNvPr id="2" name="Slide Number Placeholder 1">
            <a:extLst>
              <a:ext uri="{FF2B5EF4-FFF2-40B4-BE49-F238E27FC236}">
                <a16:creationId xmlns:a16="http://schemas.microsoft.com/office/drawing/2014/main" id="{DADE3F00-2068-3798-9CA3-0C4D807655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356F1-ED4F-4490-8B6D-44E1E0517C2C}"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962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C0A78452-7DF7-856A-80AA-E296B9961846}"/>
              </a:ext>
            </a:extLst>
          </p:cNvPr>
          <p:cNvPicPr>
            <a:picLocks noGrp="1" noChangeAspect="1"/>
          </p:cNvPicPr>
          <p:nvPr>
            <p:ph idx="1"/>
          </p:nvPr>
        </p:nvPicPr>
        <p:blipFill>
          <a:blip r:embed="rId3"/>
          <a:stretch>
            <a:fillRect/>
          </a:stretch>
        </p:blipFill>
        <p:spPr>
          <a:xfrm>
            <a:off x="1708340" y="623275"/>
            <a:ext cx="4416207" cy="5607882"/>
          </a:xfrm>
          <a:prstGeom prst="rect">
            <a:avLst/>
          </a:prstGeom>
        </p:spPr>
      </p:pic>
      <p:sp>
        <p:nvSpPr>
          <p:cNvPr id="30" name="Right Triangle 2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73D2FB-10B7-4B69-BE9C-905F9C802735}"/>
              </a:ext>
            </a:extLst>
          </p:cNvPr>
          <p:cNvSpPr>
            <a:spLocks noGrp="1"/>
          </p:cNvSpPr>
          <p:nvPr>
            <p:ph type="title"/>
          </p:nvPr>
        </p:nvSpPr>
        <p:spPr>
          <a:xfrm>
            <a:off x="8052497" y="1056640"/>
            <a:ext cx="3197660" cy="3125746"/>
          </a:xfrm>
        </p:spPr>
        <p:txBody>
          <a:bodyPr vert="horz" lIns="91440" tIns="45720" rIns="91440" bIns="45720" rtlCol="0" anchor="b" anchorCtr="0">
            <a:normAutofit/>
          </a:bodyPr>
          <a:lstStyle/>
          <a:p>
            <a:pPr defTabSz="914400"/>
            <a:r>
              <a:rPr lang="en-US" sz="5000" kern="1200">
                <a:solidFill>
                  <a:schemeClr val="tx1"/>
                </a:solidFill>
                <a:latin typeface="+mj-lt"/>
                <a:ea typeface="+mj-ea"/>
                <a:cs typeface="+mj-cs"/>
              </a:rPr>
              <a:t>A handy checklist for transparent research</a:t>
            </a:r>
          </a:p>
        </p:txBody>
      </p:sp>
      <p:sp>
        <p:nvSpPr>
          <p:cNvPr id="3" name="Rectangle 2">
            <a:extLst>
              <a:ext uri="{FF2B5EF4-FFF2-40B4-BE49-F238E27FC236}">
                <a16:creationId xmlns:a16="http://schemas.microsoft.com/office/drawing/2014/main" id="{58425642-EC30-0CAA-6CFE-B63CE5DCA205}"/>
              </a:ext>
            </a:extLst>
          </p:cNvPr>
          <p:cNvSpPr/>
          <p:nvPr/>
        </p:nvSpPr>
        <p:spPr>
          <a:xfrm>
            <a:off x="0" y="6489032"/>
            <a:ext cx="12192000" cy="3689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02642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5F5D12-A5DC-5B0F-7E03-83804F6D590E}"/>
              </a:ext>
            </a:extLst>
          </p:cNvPr>
          <p:cNvSpPr>
            <a:spLocks noGrp="1"/>
          </p:cNvSpPr>
          <p:nvPr>
            <p:ph type="title"/>
          </p:nvPr>
        </p:nvSpPr>
        <p:spPr>
          <a:xfrm>
            <a:off x="1075767" y="1188637"/>
            <a:ext cx="2988234" cy="4480726"/>
          </a:xfrm>
        </p:spPr>
        <p:txBody>
          <a:bodyPr>
            <a:normAutofit/>
          </a:bodyPr>
          <a:lstStyle/>
          <a:p>
            <a:pPr algn="r"/>
            <a:r>
              <a:rPr lang="en-US" sz="6600"/>
              <a:t>Let’s</a:t>
            </a:r>
            <a:endParaRPr lang="nl-NL" sz="66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191738-38E5-B019-437D-600A16E9BB95}"/>
              </a:ext>
            </a:extLst>
          </p:cNvPr>
          <p:cNvSpPr>
            <a:spLocks noGrp="1"/>
          </p:cNvSpPr>
          <p:nvPr>
            <p:ph idx="1"/>
          </p:nvPr>
        </p:nvSpPr>
        <p:spPr>
          <a:xfrm>
            <a:off x="5255260" y="1648870"/>
            <a:ext cx="4702848" cy="3560260"/>
          </a:xfrm>
        </p:spPr>
        <p:txBody>
          <a:bodyPr anchor="ctr">
            <a:normAutofit/>
          </a:bodyPr>
          <a:lstStyle/>
          <a:p>
            <a:pPr marL="0" indent="0">
              <a:buNone/>
            </a:pPr>
            <a:r>
              <a:rPr lang="en-US" sz="1700"/>
              <a:t>1. Invest in:</a:t>
            </a:r>
          </a:p>
          <a:p>
            <a:pPr lvl="1">
              <a:buFont typeface="Wingdings" panose="05000000000000000000" pitchFamily="2" charset="2"/>
              <a:buChar char="§"/>
            </a:pPr>
            <a:r>
              <a:rPr lang="en-US" sz="1700"/>
              <a:t>support staff for systematic reviews</a:t>
            </a:r>
          </a:p>
          <a:p>
            <a:pPr lvl="1">
              <a:buFont typeface="Wingdings" panose="05000000000000000000" pitchFamily="2" charset="2"/>
              <a:buChar char="§"/>
            </a:pPr>
            <a:r>
              <a:rPr lang="en-US" sz="1700"/>
              <a:t>methodologists, (bio)statisticians, data scientists</a:t>
            </a:r>
          </a:p>
          <a:p>
            <a:pPr marL="0" indent="0">
              <a:buNone/>
            </a:pPr>
            <a:r>
              <a:rPr lang="en-US" sz="1700"/>
              <a:t>2.  Explicitly recognize and reward transparent work styles</a:t>
            </a:r>
          </a:p>
          <a:p>
            <a:pPr marL="0" indent="0">
              <a:buNone/>
            </a:pPr>
            <a:r>
              <a:rPr lang="en-US" sz="1700"/>
              <a:t>3.  Sacrifice 1-2 chapters of dissertations to make the rest completely  	transparent (slow(er) science)</a:t>
            </a:r>
          </a:p>
          <a:p>
            <a:pPr marL="0" indent="0">
              <a:buNone/>
            </a:pPr>
            <a:r>
              <a:rPr lang="en-US" sz="1700"/>
              <a:t>4.  Stop putting too much emphasis on making immediate impact</a:t>
            </a:r>
          </a:p>
          <a:p>
            <a:pPr marL="0" indent="0">
              <a:buNone/>
            </a:pPr>
            <a:r>
              <a:rPr lang="en-US" sz="1700"/>
              <a:t>5.  Organize skepticism in our teams</a:t>
            </a:r>
            <a:endParaRPr lang="nl-NL" sz="1700"/>
          </a:p>
        </p:txBody>
      </p:sp>
    </p:spTree>
    <p:extLst>
      <p:ext uri="{BB962C8B-B14F-4D97-AF65-F5344CB8AC3E}">
        <p14:creationId xmlns:p14="http://schemas.microsoft.com/office/powerpoint/2010/main" val="388088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ext&#10;&#10;Description automatically generated">
            <a:extLst>
              <a:ext uri="{FF2B5EF4-FFF2-40B4-BE49-F238E27FC236}">
                <a16:creationId xmlns:a16="http://schemas.microsoft.com/office/drawing/2014/main" id="{C71B906E-2BCE-4632-960E-7B110CE43474}"/>
              </a:ext>
            </a:extLst>
          </p:cNvPr>
          <p:cNvPicPr>
            <a:picLocks noChangeAspect="1"/>
          </p:cNvPicPr>
          <p:nvPr/>
        </p:nvPicPr>
        <p:blipFill rotWithShape="1">
          <a:blip r:embed="rId3">
            <a:extLst>
              <a:ext uri="{28A0092B-C50C-407E-A947-70E740481C1C}">
                <a14:useLocalDpi xmlns:a14="http://schemas.microsoft.com/office/drawing/2010/main" val="0"/>
              </a:ext>
            </a:extLst>
          </a:blip>
          <a:srcRect t="21829" r="-1" b="3171"/>
          <a:stretch/>
        </p:blipFill>
        <p:spPr>
          <a:xfrm>
            <a:off x="838200" y="233807"/>
            <a:ext cx="10468866" cy="5888737"/>
          </a:xfrm>
          <a:prstGeom prst="rect">
            <a:avLst/>
          </a:prstGeom>
          <a:ln w="28575">
            <a:solidFill>
              <a:schemeClr val="bg1"/>
            </a:solidFill>
          </a:ln>
        </p:spPr>
      </p:pic>
    </p:spTree>
    <p:extLst>
      <p:ext uri="{BB962C8B-B14F-4D97-AF65-F5344CB8AC3E}">
        <p14:creationId xmlns:p14="http://schemas.microsoft.com/office/powerpoint/2010/main" val="662070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94013-1163-B1C3-8E53-189409BB9E89}"/>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endParaRPr lang="en-US" sz="6600"/>
          </a:p>
        </p:txBody>
      </p:sp>
      <p:pic>
        <p:nvPicPr>
          <p:cNvPr id="5" name="Content Placeholder 4">
            <a:extLst>
              <a:ext uri="{FF2B5EF4-FFF2-40B4-BE49-F238E27FC236}">
                <a16:creationId xmlns:a16="http://schemas.microsoft.com/office/drawing/2014/main" id="{D8691544-1342-B752-B7BB-EC3847536F64}"/>
              </a:ext>
            </a:extLst>
          </p:cNvPr>
          <p:cNvPicPr>
            <a:picLocks noGrp="1" noChangeAspect="1"/>
          </p:cNvPicPr>
          <p:nvPr>
            <p:ph idx="1"/>
          </p:nvPr>
        </p:nvPicPr>
        <p:blipFill>
          <a:blip r:embed="rId3"/>
          <a:stretch>
            <a:fillRect/>
          </a:stretch>
        </p:blipFill>
        <p:spPr>
          <a:xfrm>
            <a:off x="344859" y="320040"/>
            <a:ext cx="5564777" cy="3895344"/>
          </a:xfrm>
          <a:prstGeom prst="rect">
            <a:avLst/>
          </a:prstGeom>
        </p:spPr>
      </p:pic>
      <p:pic>
        <p:nvPicPr>
          <p:cNvPr id="7" name="Picture 6">
            <a:extLst>
              <a:ext uri="{FF2B5EF4-FFF2-40B4-BE49-F238E27FC236}">
                <a16:creationId xmlns:a16="http://schemas.microsoft.com/office/drawing/2014/main" id="{7E73D5A1-27F3-D1A2-F5A3-DC5CDDE7ECC7}"/>
              </a:ext>
            </a:extLst>
          </p:cNvPr>
          <p:cNvPicPr>
            <a:picLocks noChangeAspect="1"/>
          </p:cNvPicPr>
          <p:nvPr/>
        </p:nvPicPr>
        <p:blipFill>
          <a:blip r:embed="rId4"/>
          <a:stretch>
            <a:fillRect/>
          </a:stretch>
        </p:blipFill>
        <p:spPr>
          <a:xfrm>
            <a:off x="6254496" y="1593982"/>
            <a:ext cx="5614416" cy="1347460"/>
          </a:xfrm>
          <a:prstGeom prst="rect">
            <a:avLst/>
          </a:prstGeom>
        </p:spPr>
      </p:pic>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29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93CDD0-E475-12EF-A995-FF341297814C}"/>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endParaRPr lang="en-US" sz="5200"/>
          </a:p>
        </p:txBody>
      </p:sp>
      <p:pic>
        <p:nvPicPr>
          <p:cNvPr id="7" name="Picture 6">
            <a:extLst>
              <a:ext uri="{FF2B5EF4-FFF2-40B4-BE49-F238E27FC236}">
                <a16:creationId xmlns:a16="http://schemas.microsoft.com/office/drawing/2014/main" id="{DFDEE049-D987-74A7-7101-ED5B5CDDC884}"/>
              </a:ext>
            </a:extLst>
          </p:cNvPr>
          <p:cNvPicPr>
            <a:picLocks noChangeAspect="1"/>
          </p:cNvPicPr>
          <p:nvPr/>
        </p:nvPicPr>
        <p:blipFill>
          <a:blip r:embed="rId3"/>
          <a:stretch>
            <a:fillRect/>
          </a:stretch>
        </p:blipFill>
        <p:spPr>
          <a:xfrm>
            <a:off x="755241" y="2957665"/>
            <a:ext cx="4680246" cy="3346376"/>
          </a:xfrm>
          <a:prstGeom prst="rect">
            <a:avLst/>
          </a:prstGeom>
        </p:spPr>
      </p:pic>
      <p:pic>
        <p:nvPicPr>
          <p:cNvPr id="5" name="Content Placeholder 4">
            <a:extLst>
              <a:ext uri="{FF2B5EF4-FFF2-40B4-BE49-F238E27FC236}">
                <a16:creationId xmlns:a16="http://schemas.microsoft.com/office/drawing/2014/main" id="{7579F584-6BAE-0647-EE07-1F72F8F30F5F}"/>
              </a:ext>
            </a:extLst>
          </p:cNvPr>
          <p:cNvPicPr>
            <a:picLocks noGrp="1" noChangeAspect="1"/>
          </p:cNvPicPr>
          <p:nvPr>
            <p:ph idx="1"/>
          </p:nvPr>
        </p:nvPicPr>
        <p:blipFill>
          <a:blip r:embed="rId4"/>
          <a:stretch>
            <a:fillRect/>
          </a:stretch>
        </p:blipFill>
        <p:spPr>
          <a:xfrm>
            <a:off x="6182505" y="3698331"/>
            <a:ext cx="5828261" cy="1865043"/>
          </a:xfrm>
          <a:prstGeom prst="rect">
            <a:avLst/>
          </a:prstGeom>
        </p:spPr>
      </p:pic>
    </p:spTree>
    <p:extLst>
      <p:ext uri="{BB962C8B-B14F-4D97-AF65-F5344CB8AC3E}">
        <p14:creationId xmlns:p14="http://schemas.microsoft.com/office/powerpoint/2010/main" val="885878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693C92-AA85-2E8F-0427-8B0918B72EF4}"/>
              </a:ext>
            </a:extLst>
          </p:cNvPr>
          <p:cNvSpPr>
            <a:spLocks noGrp="1"/>
          </p:cNvSpPr>
          <p:nvPr>
            <p:ph type="ctrTitle"/>
          </p:nvPr>
        </p:nvSpPr>
        <p:spPr>
          <a:xfrm>
            <a:off x="5297762" y="640080"/>
            <a:ext cx="6251110" cy="3566160"/>
          </a:xfrm>
        </p:spPr>
        <p:txBody>
          <a:bodyPr vert="horz" lIns="91440" tIns="45720" rIns="91440" bIns="45720" rtlCol="0" anchor="b">
            <a:normAutofit/>
          </a:bodyPr>
          <a:lstStyle/>
          <a:p>
            <a:pPr algn="l"/>
            <a:r>
              <a:rPr lang="en-US" sz="5400" dirty="0"/>
              <a:t>Making mistakes while everyone is watching</a:t>
            </a:r>
          </a:p>
        </p:txBody>
      </p:sp>
      <p:sp>
        <p:nvSpPr>
          <p:cNvPr id="3" name="Subtitle 2">
            <a:extLst>
              <a:ext uri="{FF2B5EF4-FFF2-40B4-BE49-F238E27FC236}">
                <a16:creationId xmlns:a16="http://schemas.microsoft.com/office/drawing/2014/main" id="{B1C6B45B-835E-50E1-0806-10C025173F99}"/>
              </a:ext>
            </a:extLst>
          </p:cNvPr>
          <p:cNvSpPr>
            <a:spLocks noGrp="1"/>
          </p:cNvSpPr>
          <p:nvPr>
            <p:ph type="subTitle" idx="1"/>
          </p:nvPr>
        </p:nvSpPr>
        <p:spPr>
          <a:xfrm>
            <a:off x="5297760" y="4636008"/>
            <a:ext cx="6251111" cy="1572768"/>
          </a:xfrm>
        </p:spPr>
        <p:txBody>
          <a:bodyPr vert="horz" lIns="91440" tIns="45720" rIns="91440" bIns="45720" rtlCol="0">
            <a:normAutofit fontScale="92500" lnSpcReduction="20000"/>
          </a:bodyPr>
          <a:lstStyle/>
          <a:p>
            <a:pPr algn="l"/>
            <a:r>
              <a:rPr lang="en-US" sz="1900" dirty="0"/>
              <a:t>Gerben ter Riet, MD PhD</a:t>
            </a:r>
          </a:p>
          <a:p>
            <a:pPr algn="l"/>
            <a:r>
              <a:rPr lang="en-US" sz="1900" dirty="0"/>
              <a:t>Amsterdam University Applied Sciences, Faculty of  Health</a:t>
            </a:r>
          </a:p>
          <a:p>
            <a:pPr algn="l"/>
            <a:r>
              <a:rPr lang="en-US" sz="1900" dirty="0"/>
              <a:t>g.ter.riet@hva.nl</a:t>
            </a:r>
          </a:p>
          <a:p>
            <a:pPr algn="l"/>
            <a:r>
              <a:rPr lang="en-US" sz="1900" dirty="0">
                <a:hlinkClick r:id="rId3"/>
              </a:rPr>
              <a:t>https://orcid.org/0000-0002-2231-7637</a:t>
            </a:r>
            <a:r>
              <a:rPr lang="en-US" sz="1900" dirty="0"/>
              <a:t> </a:t>
            </a:r>
          </a:p>
          <a:p>
            <a:pPr algn="l"/>
            <a:r>
              <a:rPr lang="en-US" sz="1900" dirty="0">
                <a:hlinkClick r:id="rId4"/>
              </a:rPr>
              <a:t>https://www.amsterdamuas.com/uv-openscience</a:t>
            </a:r>
            <a:r>
              <a:rPr lang="en-US" sz="1900" dirty="0"/>
              <a:t> </a:t>
            </a:r>
          </a:p>
        </p:txBody>
      </p:sp>
      <p:pic>
        <p:nvPicPr>
          <p:cNvPr id="23" name="Picture 22">
            <a:extLst>
              <a:ext uri="{FF2B5EF4-FFF2-40B4-BE49-F238E27FC236}">
                <a16:creationId xmlns:a16="http://schemas.microsoft.com/office/drawing/2014/main" id="{093A301F-81AB-5F1B-08F9-0E04CDF603B3}"/>
              </a:ext>
            </a:extLst>
          </p:cNvPr>
          <p:cNvPicPr>
            <a:picLocks noChangeAspect="1"/>
          </p:cNvPicPr>
          <p:nvPr/>
        </p:nvPicPr>
        <p:blipFill rotWithShape="1">
          <a:blip r:embed="rId5"/>
          <a:srcRect l="47254" r="1047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94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Content Placeholder 4" descr="Table&#10;&#10;Description automatically generated">
            <a:extLst>
              <a:ext uri="{FF2B5EF4-FFF2-40B4-BE49-F238E27FC236}">
                <a16:creationId xmlns:a16="http://schemas.microsoft.com/office/drawing/2014/main" id="{A6CA83B0-733F-4CA6-BFEE-44DA7ED2D18C}"/>
              </a:ext>
            </a:extLst>
          </p:cNvPr>
          <p:cNvPicPr>
            <a:picLocks noGrp="1" noChangeAspect="1"/>
          </p:cNvPicPr>
          <p:nvPr>
            <p:ph idx="1"/>
          </p:nvPr>
        </p:nvPicPr>
        <p:blipFill>
          <a:blip r:embed="rId3"/>
          <a:stretch>
            <a:fillRect/>
          </a:stretch>
        </p:blipFill>
        <p:spPr>
          <a:xfrm>
            <a:off x="5165725" y="492125"/>
            <a:ext cx="4213225" cy="3660775"/>
          </a:xfrm>
          <a:prstGeom prst="rect">
            <a:avLst/>
          </a:prstGeom>
        </p:spPr>
      </p:pic>
      <p:pic>
        <p:nvPicPr>
          <p:cNvPr id="14" name="Picture 13" descr="Graphical user interface, diagram, application&#10;&#10;Description automatically generated">
            <a:extLst>
              <a:ext uri="{FF2B5EF4-FFF2-40B4-BE49-F238E27FC236}">
                <a16:creationId xmlns:a16="http://schemas.microsoft.com/office/drawing/2014/main" id="{BFE0169C-131D-48F3-8738-C2C4E80EEEF0}"/>
              </a:ext>
            </a:extLst>
          </p:cNvPr>
          <p:cNvPicPr>
            <a:picLocks noChangeAspect="1"/>
          </p:cNvPicPr>
          <p:nvPr/>
        </p:nvPicPr>
        <p:blipFill>
          <a:blip r:embed="rId4"/>
          <a:stretch>
            <a:fillRect/>
          </a:stretch>
        </p:blipFill>
        <p:spPr>
          <a:xfrm>
            <a:off x="9450388" y="492125"/>
            <a:ext cx="2241550" cy="3660775"/>
          </a:xfrm>
          <a:prstGeom prst="rect">
            <a:avLst/>
          </a:prstGeom>
        </p:spPr>
      </p:pic>
      <p:pic>
        <p:nvPicPr>
          <p:cNvPr id="5" name="Picture 4">
            <a:extLst>
              <a:ext uri="{FF2B5EF4-FFF2-40B4-BE49-F238E27FC236}">
                <a16:creationId xmlns:a16="http://schemas.microsoft.com/office/drawing/2014/main" id="{7AD3FAFB-F8B9-463B-9506-40CC45C524B0}"/>
              </a:ext>
            </a:extLst>
          </p:cNvPr>
          <p:cNvPicPr>
            <a:picLocks noChangeAspect="1"/>
          </p:cNvPicPr>
          <p:nvPr/>
        </p:nvPicPr>
        <p:blipFill rotWithShape="1">
          <a:blip r:embed="rId5"/>
          <a:srcRect t="3320" b="30880"/>
          <a:stretch/>
        </p:blipFill>
        <p:spPr>
          <a:xfrm>
            <a:off x="5165725" y="4224338"/>
            <a:ext cx="2152650" cy="2147888"/>
          </a:xfrm>
          <a:prstGeom prst="rect">
            <a:avLst/>
          </a:prstGeom>
        </p:spPr>
      </p:pic>
      <p:pic>
        <p:nvPicPr>
          <p:cNvPr id="7" name="Picture 6" descr="Graphical user interface&#10;&#10;Description automatically generated with low confidence">
            <a:extLst>
              <a:ext uri="{FF2B5EF4-FFF2-40B4-BE49-F238E27FC236}">
                <a16:creationId xmlns:a16="http://schemas.microsoft.com/office/drawing/2014/main" id="{20A46129-89D3-4726-B140-CBFE9745FA4C}"/>
              </a:ext>
            </a:extLst>
          </p:cNvPr>
          <p:cNvPicPr>
            <a:picLocks noChangeAspect="1"/>
          </p:cNvPicPr>
          <p:nvPr/>
        </p:nvPicPr>
        <p:blipFill>
          <a:blip r:embed="rId6"/>
          <a:stretch>
            <a:fillRect/>
          </a:stretch>
        </p:blipFill>
        <p:spPr>
          <a:xfrm>
            <a:off x="7389813" y="4224338"/>
            <a:ext cx="4300538" cy="2147888"/>
          </a:xfrm>
          <a:prstGeom prst="rect">
            <a:avLst/>
          </a:prstGeom>
        </p:spPr>
      </p:pic>
      <p:sp>
        <p:nvSpPr>
          <p:cNvPr id="2" name="Title 1">
            <a:extLst>
              <a:ext uri="{FF2B5EF4-FFF2-40B4-BE49-F238E27FC236}">
                <a16:creationId xmlns:a16="http://schemas.microsoft.com/office/drawing/2014/main" id="{CB59E728-EE23-4659-A2F9-DFDA90CC47BD}"/>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dirty="0">
                <a:solidFill>
                  <a:srgbClr val="FFFFFF"/>
                </a:solidFill>
              </a:rPr>
              <a:t>System f</a:t>
            </a:r>
            <a:r>
              <a:rPr lang="en-US" sz="4800" b="1" kern="1200" dirty="0">
                <a:solidFill>
                  <a:srgbClr val="FFFFFF"/>
                </a:solidFill>
                <a:latin typeface="+mj-lt"/>
                <a:ea typeface="+mj-ea"/>
                <a:cs typeface="+mj-cs"/>
              </a:rPr>
              <a:t>laws: </a:t>
            </a:r>
            <a:br>
              <a:rPr lang="en-US" sz="4800" b="1" kern="1200" dirty="0">
                <a:solidFill>
                  <a:srgbClr val="FFFFFF"/>
                </a:solidFill>
                <a:latin typeface="+mj-lt"/>
                <a:ea typeface="+mj-ea"/>
                <a:cs typeface="+mj-cs"/>
              </a:rPr>
            </a:br>
            <a:r>
              <a:rPr lang="en-US" sz="3600" b="1" kern="1200" dirty="0">
                <a:solidFill>
                  <a:srgbClr val="FFFFFF"/>
                </a:solidFill>
                <a:latin typeface="+mj-lt"/>
                <a:ea typeface="+mj-ea"/>
                <a:cs typeface="+mj-cs"/>
              </a:rPr>
              <a:t>Fox guarding the henhouse</a:t>
            </a:r>
            <a:endParaRPr lang="en-US" sz="4000" kern="1200" dirty="0">
              <a:solidFill>
                <a:srgbClr val="FFFFFF"/>
              </a:solidFill>
              <a:latin typeface="+mj-lt"/>
              <a:ea typeface="+mj-ea"/>
              <a:cs typeface="+mj-cs"/>
            </a:endParaRPr>
          </a:p>
        </p:txBody>
      </p:sp>
    </p:spTree>
    <p:extLst>
      <p:ext uri="{BB962C8B-B14F-4D97-AF65-F5344CB8AC3E}">
        <p14:creationId xmlns:p14="http://schemas.microsoft.com/office/powerpoint/2010/main" val="235120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0">
            <a:extLst>
              <a:ext uri="{FF2B5EF4-FFF2-40B4-BE49-F238E27FC236}">
                <a16:creationId xmlns:a16="http://schemas.microsoft.com/office/drawing/2014/main" id="{A016CB47-C4D4-4332-9ED0-DBB916252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E0E0E6-44FF-207A-C9FC-D9FF2B060BE5}"/>
              </a:ext>
            </a:extLst>
          </p:cNvPr>
          <p:cNvSpPr>
            <a:spLocks noGrp="1"/>
          </p:cNvSpPr>
          <p:nvPr>
            <p:ph type="title"/>
          </p:nvPr>
        </p:nvSpPr>
        <p:spPr>
          <a:xfrm>
            <a:off x="532015" y="3930305"/>
            <a:ext cx="3861960" cy="2437244"/>
          </a:xfrm>
        </p:spPr>
        <p:txBody>
          <a:bodyPr anchor="ctr">
            <a:normAutofit/>
          </a:bodyPr>
          <a:lstStyle/>
          <a:p>
            <a:endParaRPr lang="nl-NL" sz="3600" dirty="0"/>
          </a:p>
        </p:txBody>
      </p:sp>
      <p:sp>
        <p:nvSpPr>
          <p:cNvPr id="28" name="Rectangle 2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creenshot of a computer&#10;&#10;Description automatically generated">
            <a:extLst>
              <a:ext uri="{FF2B5EF4-FFF2-40B4-BE49-F238E27FC236}">
                <a16:creationId xmlns:a16="http://schemas.microsoft.com/office/drawing/2014/main" id="{B966E1E0-BD3A-959B-F6EE-825D45E63415}"/>
              </a:ext>
            </a:extLst>
          </p:cNvPr>
          <p:cNvPicPr>
            <a:picLocks noChangeAspect="1"/>
          </p:cNvPicPr>
          <p:nvPr/>
        </p:nvPicPr>
        <p:blipFill>
          <a:blip r:embed="rId3"/>
          <a:stretch>
            <a:fillRect/>
          </a:stretch>
        </p:blipFill>
        <p:spPr>
          <a:xfrm>
            <a:off x="2676525" y="94631"/>
            <a:ext cx="1874039" cy="3346498"/>
          </a:xfrm>
          <a:prstGeom prst="rect">
            <a:avLst/>
          </a:prstGeom>
        </p:spPr>
      </p:pic>
      <p:pic>
        <p:nvPicPr>
          <p:cNvPr id="5" name="Picture 4" descr="A close-up of a survey&#10;&#10;Description automatically generated">
            <a:extLst>
              <a:ext uri="{FF2B5EF4-FFF2-40B4-BE49-F238E27FC236}">
                <a16:creationId xmlns:a16="http://schemas.microsoft.com/office/drawing/2014/main" id="{AFD366E4-8534-66DA-D348-45B9B3CEFB59}"/>
              </a:ext>
            </a:extLst>
          </p:cNvPr>
          <p:cNvPicPr>
            <a:picLocks noChangeAspect="1"/>
          </p:cNvPicPr>
          <p:nvPr/>
        </p:nvPicPr>
        <p:blipFill>
          <a:blip r:embed="rId4"/>
          <a:stretch>
            <a:fillRect/>
          </a:stretch>
        </p:blipFill>
        <p:spPr>
          <a:xfrm>
            <a:off x="723071" y="4397556"/>
            <a:ext cx="3336953" cy="1476601"/>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A47B685A-DF1D-9E14-1A60-FBB216CEC8D6}"/>
              </a:ext>
            </a:extLst>
          </p:cNvPr>
          <p:cNvPicPr>
            <a:picLocks noChangeAspect="1"/>
          </p:cNvPicPr>
          <p:nvPr/>
        </p:nvPicPr>
        <p:blipFill>
          <a:blip r:embed="rId5"/>
          <a:stretch>
            <a:fillRect/>
          </a:stretch>
        </p:blipFill>
        <p:spPr>
          <a:xfrm>
            <a:off x="5371713" y="1497648"/>
            <a:ext cx="5323565" cy="1943100"/>
          </a:xfrm>
          <a:prstGeom prst="rect">
            <a:avLst/>
          </a:prstGeom>
        </p:spPr>
      </p:pic>
      <p:sp>
        <p:nvSpPr>
          <p:cNvPr id="27" name="Rectangle 2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635346" y="5126067"/>
            <a:ext cx="21945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E1F588E2-A4A9-49E5-4A6A-C81B3B8500D6}"/>
              </a:ext>
            </a:extLst>
          </p:cNvPr>
          <p:cNvPicPr>
            <a:picLocks noGrp="1" noChangeAspect="1"/>
          </p:cNvPicPr>
          <p:nvPr>
            <p:ph idx="1"/>
          </p:nvPr>
        </p:nvPicPr>
        <p:blipFill>
          <a:blip r:embed="rId6"/>
          <a:stretch>
            <a:fillRect/>
          </a:stretch>
        </p:blipFill>
        <p:spPr>
          <a:xfrm>
            <a:off x="5162550" y="4155923"/>
            <a:ext cx="6586538" cy="1986267"/>
          </a:xfrm>
        </p:spPr>
      </p:pic>
      <p:sp>
        <p:nvSpPr>
          <p:cNvPr id="15" name="Rectangle: Rounded Corners 14">
            <a:extLst>
              <a:ext uri="{FF2B5EF4-FFF2-40B4-BE49-F238E27FC236}">
                <a16:creationId xmlns:a16="http://schemas.microsoft.com/office/drawing/2014/main" id="{A0E76EAA-DB99-828D-E049-63E79B385141}"/>
              </a:ext>
            </a:extLst>
          </p:cNvPr>
          <p:cNvSpPr/>
          <p:nvPr/>
        </p:nvSpPr>
        <p:spPr>
          <a:xfrm>
            <a:off x="5371712" y="94631"/>
            <a:ext cx="5323566" cy="116467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TextBox 19">
            <a:extLst>
              <a:ext uri="{FF2B5EF4-FFF2-40B4-BE49-F238E27FC236}">
                <a16:creationId xmlns:a16="http://schemas.microsoft.com/office/drawing/2014/main" id="{EDB92E48-05DA-DF6C-2D4E-4AD7A74D6CE2}"/>
              </a:ext>
            </a:extLst>
          </p:cNvPr>
          <p:cNvSpPr txBox="1"/>
          <p:nvPr/>
        </p:nvSpPr>
        <p:spPr>
          <a:xfrm>
            <a:off x="4985495" y="94631"/>
            <a:ext cx="6096000" cy="1200329"/>
          </a:xfrm>
          <a:prstGeom prst="rect">
            <a:avLst/>
          </a:prstGeom>
          <a:noFill/>
        </p:spPr>
        <p:txBody>
          <a:bodyPr wrap="square">
            <a:spAutoFit/>
          </a:bodyPr>
          <a:lstStyle/>
          <a:p>
            <a:pPr algn="ctr"/>
            <a:r>
              <a:rPr lang="en-US" dirty="0"/>
              <a:t>11 QRPs </a:t>
            </a:r>
            <a:r>
              <a:rPr lang="en-US" dirty="0">
                <a:solidFill>
                  <a:srgbClr val="FF0000"/>
                </a:solidFill>
              </a:rPr>
              <a:t>(don’t do it)</a:t>
            </a:r>
          </a:p>
          <a:p>
            <a:pPr algn="ctr"/>
            <a:r>
              <a:rPr lang="en-US" dirty="0"/>
              <a:t>11 RRPs </a:t>
            </a:r>
            <a:r>
              <a:rPr lang="en-US" dirty="0">
                <a:solidFill>
                  <a:srgbClr val="00B050"/>
                </a:solidFill>
              </a:rPr>
              <a:t>(do it)</a:t>
            </a:r>
          </a:p>
          <a:p>
            <a:pPr algn="ctr"/>
            <a:r>
              <a:rPr lang="en-US" dirty="0"/>
              <a:t>2 FFs </a:t>
            </a:r>
            <a:r>
              <a:rPr lang="en-US" b="1" dirty="0">
                <a:solidFill>
                  <a:srgbClr val="FF0000"/>
                </a:solidFill>
              </a:rPr>
              <a:t>(sinful)</a:t>
            </a:r>
          </a:p>
          <a:p>
            <a:pPr algn="ctr"/>
            <a:r>
              <a:rPr lang="en-US" dirty="0"/>
              <a:t>10 psychometric scales </a:t>
            </a:r>
            <a:r>
              <a:rPr lang="en-US" dirty="0">
                <a:solidFill>
                  <a:schemeClr val="bg1">
                    <a:lumMod val="50000"/>
                  </a:schemeClr>
                </a:solidFill>
              </a:rPr>
              <a:t>(explanatory)</a:t>
            </a:r>
            <a:endParaRPr lang="nl-NL" dirty="0">
              <a:solidFill>
                <a:schemeClr val="bg1">
                  <a:lumMod val="50000"/>
                </a:schemeClr>
              </a:solidFill>
            </a:endParaRPr>
          </a:p>
        </p:txBody>
      </p:sp>
    </p:spTree>
    <p:extLst>
      <p:ext uri="{BB962C8B-B14F-4D97-AF65-F5344CB8AC3E}">
        <p14:creationId xmlns:p14="http://schemas.microsoft.com/office/powerpoint/2010/main" val="302930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172386" y="565388"/>
          <a:ext cx="9553699" cy="5794345"/>
        </p:xfrm>
        <a:graphic>
          <a:graphicData uri="http://schemas.openxmlformats.org/drawingml/2006/table">
            <a:tbl>
              <a:tblPr firstRow="1" bandRow="1">
                <a:tableStyleId>{7DF18680-E054-41AD-8BC1-D1AEF772440D}</a:tableStyleId>
              </a:tblPr>
              <a:tblGrid>
                <a:gridCol w="7675364">
                  <a:extLst>
                    <a:ext uri="{9D8B030D-6E8A-4147-A177-3AD203B41FA5}">
                      <a16:colId xmlns:a16="http://schemas.microsoft.com/office/drawing/2014/main" val="2192310248"/>
                    </a:ext>
                  </a:extLst>
                </a:gridCol>
                <a:gridCol w="1878335">
                  <a:extLst>
                    <a:ext uri="{9D8B030D-6E8A-4147-A177-3AD203B41FA5}">
                      <a16:colId xmlns:a16="http://schemas.microsoft.com/office/drawing/2014/main" val="3509549896"/>
                    </a:ext>
                  </a:extLst>
                </a:gridCol>
              </a:tblGrid>
              <a:tr h="1208827">
                <a:tc>
                  <a:txBody>
                    <a:bodyPr/>
                    <a:lstStyle/>
                    <a:p>
                      <a:pPr algn="ctr"/>
                      <a:r>
                        <a:rPr lang="nl-NL" sz="4800" b="1" dirty="0"/>
                        <a:t>QRP/FF</a:t>
                      </a:r>
                    </a:p>
                  </a:txBody>
                  <a:tcPr/>
                </a:tc>
                <a:tc>
                  <a:txBody>
                    <a:bodyPr/>
                    <a:lstStyle/>
                    <a:p>
                      <a:pPr algn="ctr"/>
                      <a:r>
                        <a:rPr lang="nl-NL" sz="2800" b="1" dirty="0"/>
                        <a:t>Prevalence</a:t>
                      </a:r>
                      <a:r>
                        <a:rPr lang="nl-NL" sz="2800" b="1" baseline="0" dirty="0"/>
                        <a:t> (%)</a:t>
                      </a:r>
                      <a:endParaRPr lang="nl-NL" sz="2800" b="1" dirty="0"/>
                    </a:p>
                  </a:txBody>
                  <a:tcPr/>
                </a:tc>
                <a:extLst>
                  <a:ext uri="{0D108BD9-81ED-4DB2-BD59-A6C34878D82A}">
                    <a16:rowId xmlns:a16="http://schemas.microsoft.com/office/drawing/2014/main" val="4080895194"/>
                  </a:ext>
                </a:extLst>
              </a:tr>
              <a:tr h="1102732">
                <a:tc>
                  <a:txBody>
                    <a:bodyPr/>
                    <a:lstStyle/>
                    <a:p>
                      <a:r>
                        <a:rPr lang="en-US" sz="2800" b="1" dirty="0">
                          <a:latin typeface="Calibri" panose="020F0502020204030204" pitchFamily="34" charset="0"/>
                          <a:ea typeface="Calibri" panose="020F0502020204030204" pitchFamily="34" charset="0"/>
                          <a:cs typeface="Times New Roman" panose="02020603050405020304" pitchFamily="18" charset="0"/>
                        </a:rPr>
                        <a:t>Any Frequent QRP </a:t>
                      </a:r>
                    </a:p>
                    <a:p>
                      <a:r>
                        <a:rPr lang="en-US" sz="2800" b="0" dirty="0">
                          <a:latin typeface="Calibri" panose="020F0502020204030204" pitchFamily="34" charset="0"/>
                          <a:ea typeface="Calibri" panose="020F0502020204030204" pitchFamily="34" charset="0"/>
                          <a:cs typeface="Times New Roman" panose="02020603050405020304" pitchFamily="18" charset="0"/>
                        </a:rPr>
                        <a:t>(at least 1/11 QRPs with a score of 5,6,7)</a:t>
                      </a:r>
                      <a:endParaRPr lang="nl-NL" sz="2800" b="0" dirty="0"/>
                    </a:p>
                  </a:txBody>
                  <a:tcPr/>
                </a:tc>
                <a:tc>
                  <a:txBody>
                    <a:bodyPr/>
                    <a:lstStyle/>
                    <a:p>
                      <a:pPr algn="ctr"/>
                      <a:endParaRPr lang="nl-NL" sz="2800" b="1" dirty="0"/>
                    </a:p>
                    <a:p>
                      <a:pPr algn="ctr"/>
                      <a:r>
                        <a:rPr lang="nl-NL" sz="2800" b="1" dirty="0"/>
                        <a:t>51.3</a:t>
                      </a:r>
                    </a:p>
                  </a:txBody>
                  <a:tcPr/>
                </a:tc>
                <a:extLst>
                  <a:ext uri="{0D108BD9-81ED-4DB2-BD59-A6C34878D82A}">
                    <a16:rowId xmlns:a16="http://schemas.microsoft.com/office/drawing/2014/main" val="968587260"/>
                  </a:ext>
                </a:extLst>
              </a:tr>
              <a:tr h="1102732">
                <a:tc>
                  <a:txBody>
                    <a:bodyPr/>
                    <a:lstStyle/>
                    <a:p>
                      <a:r>
                        <a:rPr lang="en-US" sz="2800" b="1" dirty="0">
                          <a:latin typeface="Calibri" panose="020F0502020204030204" pitchFamily="34" charset="0"/>
                          <a:ea typeface="Calibri" panose="020F0502020204030204" pitchFamily="34" charset="0"/>
                          <a:cs typeface="Times New Roman" panose="02020603050405020304" pitchFamily="18" charset="0"/>
                        </a:rPr>
                        <a:t>Fabrication </a:t>
                      </a:r>
                    </a:p>
                    <a:p>
                      <a:r>
                        <a:rPr lang="en-US" sz="2800" b="0" dirty="0">
                          <a:latin typeface="Calibri" panose="020F0502020204030204" pitchFamily="34" charset="0"/>
                          <a:cs typeface="Times New Roman" panose="02020603050405020304" pitchFamily="18" charset="0"/>
                        </a:rPr>
                        <a:t>(making</a:t>
                      </a:r>
                      <a:r>
                        <a:rPr lang="en-US" sz="2800" b="0" baseline="0" dirty="0">
                          <a:latin typeface="Calibri" panose="020F0502020204030204" pitchFamily="34" charset="0"/>
                          <a:cs typeface="Times New Roman" panose="02020603050405020304" pitchFamily="18" charset="0"/>
                        </a:rPr>
                        <a:t> up data or results)</a:t>
                      </a:r>
                      <a:endParaRPr lang="nl-NL" sz="2800" b="0" dirty="0"/>
                    </a:p>
                  </a:txBody>
                  <a:tcPr/>
                </a:tc>
                <a:tc>
                  <a:txBody>
                    <a:bodyPr/>
                    <a:lstStyle/>
                    <a:p>
                      <a:pPr algn="ctr"/>
                      <a:endParaRPr lang="nl-NL" sz="2800" b="1" dirty="0"/>
                    </a:p>
                    <a:p>
                      <a:pPr algn="ctr"/>
                      <a:r>
                        <a:rPr lang="nl-NL" sz="2800" b="1" dirty="0"/>
                        <a:t>4.3</a:t>
                      </a:r>
                    </a:p>
                  </a:txBody>
                  <a:tcPr/>
                </a:tc>
                <a:extLst>
                  <a:ext uri="{0D108BD9-81ED-4DB2-BD59-A6C34878D82A}">
                    <a16:rowId xmlns:a16="http://schemas.microsoft.com/office/drawing/2014/main" val="216387714"/>
                  </a:ext>
                </a:extLst>
              </a:tr>
              <a:tr h="1277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dirty="0" err="1">
                          <a:latin typeface="Calibri" panose="020F0502020204030204" pitchFamily="34" charset="0"/>
                          <a:ea typeface="Calibri" panose="020F0502020204030204" pitchFamily="34" charset="0"/>
                          <a:cs typeface="Times New Roman" panose="02020603050405020304" pitchFamily="18" charset="0"/>
                        </a:rPr>
                        <a:t>Falsification</a:t>
                      </a:r>
                      <a:r>
                        <a:rPr lang="nl-NL" sz="2800" b="1" dirty="0">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800" b="0" dirty="0">
                          <a:latin typeface="Calibri" panose="020F0502020204030204" pitchFamily="34" charset="0"/>
                          <a:cs typeface="Times New Roman" panose="02020603050405020304" pitchFamily="18" charset="0"/>
                        </a:rPr>
                        <a:t>(</a:t>
                      </a:r>
                      <a:r>
                        <a:rPr lang="nl-NL" sz="2800" b="0" dirty="0" err="1">
                          <a:latin typeface="Calibri" panose="020F0502020204030204" pitchFamily="34" charset="0"/>
                          <a:cs typeface="Times New Roman" panose="02020603050405020304" pitchFamily="18" charset="0"/>
                        </a:rPr>
                        <a:t>manipulating</a:t>
                      </a:r>
                      <a:r>
                        <a:rPr lang="nl-NL" sz="2800" b="0" dirty="0">
                          <a:latin typeface="Calibri" panose="020F0502020204030204" pitchFamily="34" charset="0"/>
                          <a:cs typeface="Times New Roman" panose="02020603050405020304" pitchFamily="18" charset="0"/>
                        </a:rPr>
                        <a:t> research</a:t>
                      </a:r>
                      <a:r>
                        <a:rPr lang="nl-NL" sz="2800" b="0" baseline="0" dirty="0">
                          <a:latin typeface="Calibri" panose="020F0502020204030204" pitchFamily="34" charset="0"/>
                          <a:cs typeface="Times New Roman" panose="02020603050405020304" pitchFamily="18" charset="0"/>
                        </a:rPr>
                        <a:t> </a:t>
                      </a:r>
                      <a:r>
                        <a:rPr lang="nl-NL" sz="2800" b="0" baseline="0" dirty="0" err="1">
                          <a:latin typeface="Calibri" panose="020F0502020204030204" pitchFamily="34" charset="0"/>
                          <a:cs typeface="Times New Roman" panose="02020603050405020304" pitchFamily="18" charset="0"/>
                        </a:rPr>
                        <a:t>materials</a:t>
                      </a:r>
                      <a:r>
                        <a:rPr lang="nl-NL" sz="2800" b="0" baseline="0" dirty="0">
                          <a:latin typeface="Calibri" panose="020F0502020204030204" pitchFamily="34" charset="0"/>
                          <a:cs typeface="Times New Roman" panose="02020603050405020304" pitchFamily="18" charset="0"/>
                        </a:rPr>
                        <a:t>, data or </a:t>
                      </a:r>
                      <a:r>
                        <a:rPr lang="nl-NL" sz="2800" b="0" baseline="0" dirty="0" err="1">
                          <a:latin typeface="Calibri" panose="020F0502020204030204" pitchFamily="34" charset="0"/>
                          <a:cs typeface="Times New Roman" panose="02020603050405020304" pitchFamily="18" charset="0"/>
                        </a:rPr>
                        <a:t>results</a:t>
                      </a:r>
                      <a:r>
                        <a:rPr lang="nl-NL" sz="2800" b="0" baseline="0" dirty="0">
                          <a:latin typeface="Calibri" panose="020F0502020204030204" pitchFamily="34" charset="0"/>
                          <a:cs typeface="Times New Roman" panose="02020603050405020304" pitchFamily="18" charset="0"/>
                        </a:rPr>
                        <a:t>)</a:t>
                      </a:r>
                      <a:endParaRPr lang="nl-NL" sz="2800" b="0" dirty="0"/>
                    </a:p>
                  </a:txBody>
                  <a:tcPr/>
                </a:tc>
                <a:tc>
                  <a:txBody>
                    <a:bodyPr/>
                    <a:lstStyle/>
                    <a:p>
                      <a:pPr algn="ctr"/>
                      <a:endParaRPr lang="nl-NL" sz="2800" b="1" dirty="0"/>
                    </a:p>
                    <a:p>
                      <a:pPr algn="ctr"/>
                      <a:r>
                        <a:rPr lang="nl-NL" sz="2800" b="1" dirty="0"/>
                        <a:t>4.2</a:t>
                      </a:r>
                    </a:p>
                  </a:txBody>
                  <a:tcPr/>
                </a:tc>
                <a:extLst>
                  <a:ext uri="{0D108BD9-81ED-4DB2-BD59-A6C34878D82A}">
                    <a16:rowId xmlns:a16="http://schemas.microsoft.com/office/drawing/2014/main" val="1935295096"/>
                  </a:ext>
                </a:extLst>
              </a:tr>
              <a:tr h="1102732">
                <a:tc>
                  <a:txBody>
                    <a:bodyPr/>
                    <a:lstStyle/>
                    <a:p>
                      <a:r>
                        <a:rPr lang="en-US" sz="2800" b="1" dirty="0">
                          <a:latin typeface="Calibri" panose="020F0502020204030204" pitchFamily="34" charset="0"/>
                          <a:ea typeface="Calibri" panose="020F0502020204030204" pitchFamily="34" charset="0"/>
                          <a:cs typeface="Times New Roman" panose="02020603050405020304" pitchFamily="18" charset="0"/>
                        </a:rPr>
                        <a:t>Any FF</a:t>
                      </a:r>
                    </a:p>
                    <a:p>
                      <a:r>
                        <a:rPr lang="en-US" sz="2800" b="0" dirty="0">
                          <a:latin typeface="Calibri" panose="020F0502020204030204" pitchFamily="34" charset="0"/>
                          <a:cs typeface="Times New Roman" panose="02020603050405020304" pitchFamily="18" charset="0"/>
                        </a:rPr>
                        <a:t>(either fabrication or falsification or both)</a:t>
                      </a:r>
                      <a:endParaRPr lang="nl-NL" sz="2800" b="0" dirty="0"/>
                    </a:p>
                  </a:txBody>
                  <a:tcPr/>
                </a:tc>
                <a:tc>
                  <a:txBody>
                    <a:bodyPr/>
                    <a:lstStyle/>
                    <a:p>
                      <a:pPr algn="ctr"/>
                      <a:endParaRPr lang="nl-NL" sz="2800" b="1" dirty="0"/>
                    </a:p>
                    <a:p>
                      <a:pPr algn="ctr"/>
                      <a:r>
                        <a:rPr lang="nl-NL" sz="2800" b="1" dirty="0"/>
                        <a:t>8.3</a:t>
                      </a:r>
                    </a:p>
                  </a:txBody>
                  <a:tcPr/>
                </a:tc>
                <a:extLst>
                  <a:ext uri="{0D108BD9-81ED-4DB2-BD59-A6C34878D82A}">
                    <a16:rowId xmlns:a16="http://schemas.microsoft.com/office/drawing/2014/main" val="2684156043"/>
                  </a:ext>
                </a:extLst>
              </a:tr>
            </a:tbl>
          </a:graphicData>
        </a:graphic>
      </p:graphicFrame>
      <p:pic>
        <p:nvPicPr>
          <p:cNvPr id="3" name="Afbeelding 2">
            <a:extLst>
              <a:ext uri="{FF2B5EF4-FFF2-40B4-BE49-F238E27FC236}">
                <a16:creationId xmlns:a16="http://schemas.microsoft.com/office/drawing/2014/main" id="{974AA30F-4491-46A2-973D-8FC833C4176D}"/>
              </a:ext>
            </a:extLst>
          </p:cNvPr>
          <p:cNvPicPr>
            <a:picLocks noChangeAspect="1"/>
          </p:cNvPicPr>
          <p:nvPr/>
        </p:nvPicPr>
        <p:blipFill>
          <a:blip r:embed="rId3"/>
          <a:stretch>
            <a:fillRect/>
          </a:stretch>
        </p:blipFill>
        <p:spPr>
          <a:xfrm>
            <a:off x="9893717" y="565388"/>
            <a:ext cx="2200847" cy="1173785"/>
          </a:xfrm>
          <a:prstGeom prst="rect">
            <a:avLst/>
          </a:prstGeom>
        </p:spPr>
      </p:pic>
      <p:sp>
        <p:nvSpPr>
          <p:cNvPr id="2" name="Slide Number Placeholder 1">
            <a:extLst>
              <a:ext uri="{FF2B5EF4-FFF2-40B4-BE49-F238E27FC236}">
                <a16:creationId xmlns:a16="http://schemas.microsoft.com/office/drawing/2014/main" id="{DDF563EC-D85F-485E-E5A6-AAEFDF8C9A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C4991-7C7F-4708-ABF3-8627CCAA3877}"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0E5349DA-2DA4-E194-9B5C-BA44E8CB4F97}"/>
              </a:ext>
            </a:extLst>
          </p:cNvPr>
          <p:cNvSpPr/>
          <p:nvPr/>
        </p:nvSpPr>
        <p:spPr>
          <a:xfrm>
            <a:off x="8392439" y="2192054"/>
            <a:ext cx="801665" cy="39764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What is your estimate?</a:t>
            </a: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16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078A51-6612-4A0F-B042-9563060AD98C}"/>
              </a:ext>
            </a:extLst>
          </p:cNvPr>
          <p:cNvSpPr>
            <a:spLocks noGrp="1"/>
          </p:cNvSpPr>
          <p:nvPr>
            <p:ph idx="1"/>
          </p:nvPr>
        </p:nvSpPr>
        <p:spPr>
          <a:solidFill>
            <a:srgbClr val="002060"/>
          </a:solidFill>
        </p:spPr>
        <p:txBody>
          <a:bodyPr anchor="ctr">
            <a:normAutofit/>
          </a:bodyPr>
          <a:lstStyle/>
          <a:p>
            <a:r>
              <a:rPr lang="en-US" sz="2700" dirty="0">
                <a:solidFill>
                  <a:schemeClr val="bg1">
                    <a:lumMod val="85000"/>
                  </a:schemeClr>
                </a:solidFill>
              </a:rPr>
              <a:t>Open Access</a:t>
            </a:r>
            <a:r>
              <a:rPr lang="en-US" sz="2400" dirty="0">
                <a:solidFill>
                  <a:schemeClr val="bg1">
                    <a:lumMod val="85000"/>
                  </a:schemeClr>
                </a:solidFill>
              </a:rPr>
              <a:t> </a:t>
            </a:r>
            <a:r>
              <a:rPr lang="en-US" sz="2200" dirty="0">
                <a:solidFill>
                  <a:schemeClr val="bg1">
                    <a:lumMod val="85000"/>
                  </a:schemeClr>
                </a:solidFill>
              </a:rPr>
              <a:t>(read4free)</a:t>
            </a:r>
            <a:endParaRPr lang="en-US" sz="2400" dirty="0">
              <a:solidFill>
                <a:schemeClr val="bg1">
                  <a:lumMod val="85000"/>
                </a:schemeClr>
              </a:solidFill>
            </a:endParaRPr>
          </a:p>
          <a:p>
            <a:r>
              <a:rPr lang="en-US" sz="2700" dirty="0">
                <a:solidFill>
                  <a:schemeClr val="bg1">
                    <a:lumMod val="85000"/>
                  </a:schemeClr>
                </a:solidFill>
              </a:rPr>
              <a:t>F.A.I.R. data </a:t>
            </a:r>
            <a:r>
              <a:rPr lang="en-US" sz="2200" dirty="0">
                <a:solidFill>
                  <a:schemeClr val="bg1">
                    <a:lumMod val="85000"/>
                  </a:schemeClr>
                </a:solidFill>
              </a:rPr>
              <a:t>(use again)</a:t>
            </a:r>
          </a:p>
          <a:p>
            <a:r>
              <a:rPr lang="en-US" sz="2700" dirty="0">
                <a:solidFill>
                  <a:schemeClr val="bg1">
                    <a:lumMod val="85000"/>
                  </a:schemeClr>
                </a:solidFill>
              </a:rPr>
              <a:t>Citizen science </a:t>
            </a:r>
            <a:r>
              <a:rPr lang="en-US" sz="2200" dirty="0">
                <a:solidFill>
                  <a:schemeClr val="bg1">
                    <a:lumMod val="85000"/>
                  </a:schemeClr>
                </a:solidFill>
              </a:rPr>
              <a:t>(in all phases)</a:t>
            </a:r>
            <a:endParaRPr lang="en-US" sz="2700" dirty="0">
              <a:solidFill>
                <a:schemeClr val="bg1">
                  <a:lumMod val="85000"/>
                </a:schemeClr>
              </a:solidFill>
            </a:endParaRPr>
          </a:p>
          <a:p>
            <a:r>
              <a:rPr lang="en-US" sz="2700" dirty="0">
                <a:solidFill>
                  <a:schemeClr val="bg1">
                    <a:lumMod val="85000"/>
                  </a:schemeClr>
                </a:solidFill>
              </a:rPr>
              <a:t>Transparency </a:t>
            </a:r>
            <a:r>
              <a:rPr lang="en-US" sz="2200" dirty="0">
                <a:solidFill>
                  <a:schemeClr val="bg1">
                    <a:lumMod val="85000"/>
                  </a:schemeClr>
                </a:solidFill>
              </a:rPr>
              <a:t>(enable 				replication)</a:t>
            </a:r>
          </a:p>
          <a:p>
            <a:endParaRPr lang="en-US" sz="2700" dirty="0">
              <a:solidFill>
                <a:schemeClr val="bg1">
                  <a:lumMod val="85000"/>
                </a:schemeClr>
              </a:solidFill>
            </a:endParaRPr>
          </a:p>
          <a:p>
            <a:r>
              <a:rPr lang="en-US" sz="2200" dirty="0">
                <a:solidFill>
                  <a:srgbClr val="FFC000"/>
                </a:solidFill>
              </a:rPr>
              <a:t>Recognition &amp; reward:</a:t>
            </a:r>
          </a:p>
          <a:p>
            <a:pPr marL="0" indent="0">
              <a:buNone/>
            </a:pPr>
            <a:r>
              <a:rPr lang="en-US" sz="2200" dirty="0">
                <a:solidFill>
                  <a:srgbClr val="FFC000"/>
                </a:solidFill>
              </a:rPr>
              <a:t>	steer towards open 	science workstyles</a:t>
            </a:r>
          </a:p>
          <a:p>
            <a:endParaRPr lang="nl-NL" dirty="0"/>
          </a:p>
        </p:txBody>
      </p:sp>
      <p:sp>
        <p:nvSpPr>
          <p:cNvPr id="4" name="Content Placeholder 3">
            <a:extLst>
              <a:ext uri="{FF2B5EF4-FFF2-40B4-BE49-F238E27FC236}">
                <a16:creationId xmlns:a16="http://schemas.microsoft.com/office/drawing/2014/main" id="{2017CAA9-900D-5666-4FEA-53A31A79E53F}"/>
              </a:ext>
            </a:extLst>
          </p:cNvPr>
          <p:cNvSpPr>
            <a:spLocks noGrp="1"/>
          </p:cNvSpPr>
          <p:nvPr>
            <p:ph sz="quarter" idx="12"/>
          </p:nvPr>
        </p:nvSpPr>
        <p:spPr>
          <a:solidFill>
            <a:srgbClr val="FFC000"/>
          </a:solidFill>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000" dirty="0"/>
              <a:t>Open science:</a:t>
            </a:r>
          </a:p>
          <a:p>
            <a:pPr marL="0" indent="0" algn="ctr">
              <a:buNone/>
            </a:pPr>
            <a:r>
              <a:rPr lang="en-US" dirty="0"/>
              <a:t>An umbrella concept</a:t>
            </a:r>
            <a:endParaRPr lang="nl-NL" dirty="0"/>
          </a:p>
        </p:txBody>
      </p:sp>
      <p:pic>
        <p:nvPicPr>
          <p:cNvPr id="6" name="Picture 5" descr="A person holding an umbrella on a beach&#10;&#10;Description automatically generated with medium confidence">
            <a:extLst>
              <a:ext uri="{FF2B5EF4-FFF2-40B4-BE49-F238E27FC236}">
                <a16:creationId xmlns:a16="http://schemas.microsoft.com/office/drawing/2014/main" id="{7F55AC9B-1686-E810-D44B-AABAC97FD948}"/>
              </a:ext>
            </a:extLst>
          </p:cNvPr>
          <p:cNvPicPr>
            <a:picLocks noChangeAspect="1"/>
          </p:cNvPicPr>
          <p:nvPr/>
        </p:nvPicPr>
        <p:blipFill>
          <a:blip r:embed="rId3"/>
          <a:stretch>
            <a:fillRect/>
          </a:stretch>
        </p:blipFill>
        <p:spPr>
          <a:xfrm>
            <a:off x="8203058" y="1477014"/>
            <a:ext cx="1071563" cy="1071563"/>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C8BEDABC-1BF4-ED8E-DFAB-22D239547F64}"/>
              </a:ext>
            </a:extLst>
          </p:cNvPr>
          <p:cNvPicPr>
            <a:picLocks noChangeAspect="1"/>
          </p:cNvPicPr>
          <p:nvPr/>
        </p:nvPicPr>
        <p:blipFill>
          <a:blip r:embed="rId4"/>
          <a:stretch>
            <a:fillRect/>
          </a:stretch>
        </p:blipFill>
        <p:spPr>
          <a:xfrm>
            <a:off x="8469878" y="4502595"/>
            <a:ext cx="871538" cy="1309688"/>
          </a:xfrm>
          <a:prstGeom prst="rect">
            <a:avLst/>
          </a:prstGeom>
        </p:spPr>
      </p:pic>
      <p:sp>
        <p:nvSpPr>
          <p:cNvPr id="2" name="Rectangle 1">
            <a:extLst>
              <a:ext uri="{FF2B5EF4-FFF2-40B4-BE49-F238E27FC236}">
                <a16:creationId xmlns:a16="http://schemas.microsoft.com/office/drawing/2014/main" id="{9FF3F06C-A726-D37A-49D9-F4C04CCCB6D0}"/>
              </a:ext>
            </a:extLst>
          </p:cNvPr>
          <p:cNvSpPr/>
          <p:nvPr/>
        </p:nvSpPr>
        <p:spPr>
          <a:xfrm>
            <a:off x="0" y="6489032"/>
            <a:ext cx="12192000" cy="3689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31628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FB01-33C7-1D6C-7D89-870571515897}"/>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AAAB23FA-D343-E18C-F3A4-96D2901BD021}"/>
              </a:ext>
            </a:extLst>
          </p:cNvPr>
          <p:cNvSpPr>
            <a:spLocks noGrp="1"/>
          </p:cNvSpPr>
          <p:nvPr>
            <p:ph idx="1"/>
          </p:nvPr>
        </p:nvSpPr>
        <p:spPr/>
        <p:txBody>
          <a:bodyPr/>
          <a:lstStyle/>
          <a:p>
            <a:endParaRPr lang="nl-NL"/>
          </a:p>
        </p:txBody>
      </p:sp>
      <p:pic>
        <p:nvPicPr>
          <p:cNvPr id="4" name="x_Picture 6">
            <a:extLst>
              <a:ext uri="{FF2B5EF4-FFF2-40B4-BE49-F238E27FC236}">
                <a16:creationId xmlns:a16="http://schemas.microsoft.com/office/drawing/2014/main" id="{C4FB8EBE-7BB3-67F6-C339-4CE3A27BF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12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Content Placeholder 4" descr="A person holding a bunch of numbers&#10;&#10;Description automatically generated">
            <a:extLst>
              <a:ext uri="{FF2B5EF4-FFF2-40B4-BE49-F238E27FC236}">
                <a16:creationId xmlns:a16="http://schemas.microsoft.com/office/drawing/2014/main" id="{A7013965-265D-6672-23CD-AE197E948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11" y="983891"/>
            <a:ext cx="2595531" cy="3993126"/>
          </a:xfrm>
          <a:prstGeom prst="rect">
            <a:avLst/>
          </a:prstGeom>
        </p:spPr>
      </p:pic>
      <p:sp>
        <p:nvSpPr>
          <p:cNvPr id="16" name="Freeform: Shape 15">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x_Picture 5">
            <a:extLst>
              <a:ext uri="{FF2B5EF4-FFF2-40B4-BE49-F238E27FC236}">
                <a16:creationId xmlns:a16="http://schemas.microsoft.com/office/drawing/2014/main" id="{C24BC30E-D2D0-C364-F9D1-6030F2A24D7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01777" y="2877015"/>
            <a:ext cx="7202335" cy="2299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021930"/>
      </p:ext>
    </p:extLst>
  </p:cSld>
  <p:clrMapOvr>
    <a:masterClrMapping/>
  </p:clrMapOvr>
  <mc:AlternateContent xmlns:mc="http://schemas.openxmlformats.org/markup-compatibility/2006" xmlns:p14="http://schemas.microsoft.com/office/powerpoint/2010/main">
    <mc:Choice Requires="p14">
      <p:transition p14:dur="0" advClick="0" advTm="200"/>
    </mc:Choice>
    <mc:Fallback xmlns="">
      <p:transition advClick="0" advTm="2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diagram of a research process&#10;&#10;Description automatically generated">
            <a:extLst>
              <a:ext uri="{FF2B5EF4-FFF2-40B4-BE49-F238E27FC236}">
                <a16:creationId xmlns:a16="http://schemas.microsoft.com/office/drawing/2014/main" id="{B998A366-E6A1-1FA5-99A3-D0C4ED337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059" y="901124"/>
            <a:ext cx="6503882" cy="5055752"/>
          </a:xfrm>
          <a:prstGeom prst="rect">
            <a:avLst/>
          </a:prstGeom>
        </p:spPr>
      </p:pic>
    </p:spTree>
    <p:extLst>
      <p:ext uri="{BB962C8B-B14F-4D97-AF65-F5344CB8AC3E}">
        <p14:creationId xmlns:p14="http://schemas.microsoft.com/office/powerpoint/2010/main" val="565757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EARMA">
      <a:dk1>
        <a:srgbClr val="000000"/>
      </a:dk1>
      <a:lt1>
        <a:srgbClr val="FFFFFF"/>
      </a:lt1>
      <a:dk2>
        <a:srgbClr val="2B2673"/>
      </a:dk2>
      <a:lt2>
        <a:srgbClr val="8E83B5"/>
      </a:lt2>
      <a:accent1>
        <a:srgbClr val="FFCD00"/>
      </a:accent1>
      <a:accent2>
        <a:srgbClr val="F39600"/>
      </a:accent2>
      <a:accent3>
        <a:srgbClr val="A5A5A5"/>
      </a:accent3>
      <a:accent4>
        <a:srgbClr val="FFFFFF"/>
      </a:accent4>
      <a:accent5>
        <a:srgbClr val="FFFFFF"/>
      </a:accent5>
      <a:accent6>
        <a:srgbClr val="FFFFFF"/>
      </a:accent6>
      <a:hlink>
        <a:srgbClr val="3F38AA"/>
      </a:hlink>
      <a:folHlink>
        <a:srgbClr val="4038A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1572</Words>
  <Application>Microsoft Office PowerPoint</Application>
  <PresentationFormat>Widescreen</PresentationFormat>
  <Paragraphs>158</Paragraphs>
  <Slides>16</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Arial</vt:lpstr>
      <vt:lpstr>Calibri</vt:lpstr>
      <vt:lpstr>Calibri Light</vt:lpstr>
      <vt:lpstr>Font Awesome 5 Free Regular</vt:lpstr>
      <vt:lpstr>Söhne</vt:lpstr>
      <vt:lpstr>Trebuchet MS</vt:lpstr>
      <vt:lpstr>Wingdings</vt:lpstr>
      <vt:lpstr>Work Sans</vt:lpstr>
      <vt:lpstr>Work Sans SemiBold</vt:lpstr>
      <vt:lpstr>Office Theme</vt:lpstr>
      <vt:lpstr>3_Office Theme</vt:lpstr>
      <vt:lpstr>2_Office Theme</vt:lpstr>
      <vt:lpstr>1_Office Theme</vt:lpstr>
      <vt:lpstr>PowerPoint Presentation</vt:lpstr>
      <vt:lpstr>Making mistakes while everyone is watching</vt:lpstr>
      <vt:lpstr>System flaws:  Fox guarding the henhouse</vt:lpstr>
      <vt:lpstr>PowerPoint Presentation</vt:lpstr>
      <vt:lpstr>PowerPoint Presentation</vt:lpstr>
      <vt:lpstr>PowerPoint Presentation</vt:lpstr>
      <vt:lpstr>PowerPoint Presentation</vt:lpstr>
      <vt:lpstr>PowerPoint Presentation</vt:lpstr>
      <vt:lpstr>PowerPoint Presentation</vt:lpstr>
      <vt:lpstr>Replication crisis</vt:lpstr>
      <vt:lpstr>Urban Vitality Open Science Checklist</vt:lpstr>
      <vt:lpstr>A handy checklist for transparent research</vt:lpstr>
      <vt:lpstr>Let’s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mistakes while everyone is watching</dc:title>
  <dc:creator>Gerben ter Riet</dc:creator>
  <cp:lastModifiedBy>Gerben ter Riet</cp:lastModifiedBy>
  <cp:revision>1</cp:revision>
  <dcterms:created xsi:type="dcterms:W3CDTF">2024-03-05T15:49:20Z</dcterms:created>
  <dcterms:modified xsi:type="dcterms:W3CDTF">2024-03-06T10:58:42Z</dcterms:modified>
</cp:coreProperties>
</file>